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268" r:id="rId6"/>
    <p:sldId id="273" r:id="rId7"/>
    <p:sldId id="281" r:id="rId8"/>
    <p:sldId id="377" r:id="rId9"/>
    <p:sldId id="2147375531" r:id="rId10"/>
    <p:sldId id="580" r:id="rId11"/>
    <p:sldId id="585" r:id="rId12"/>
    <p:sldId id="4741" r:id="rId13"/>
    <p:sldId id="4742" r:id="rId14"/>
    <p:sldId id="4750" r:id="rId15"/>
    <p:sldId id="4743" r:id="rId16"/>
    <p:sldId id="4745" r:id="rId17"/>
    <p:sldId id="4751" r:id="rId18"/>
    <p:sldId id="4746" r:id="rId19"/>
    <p:sldId id="4748" r:id="rId20"/>
    <p:sldId id="285" r:id="rId21"/>
  </p:sldIdLst>
  <p:sldSz cx="12192000" cy="6858000"/>
  <p:notesSz cx="6858000" cy="9144000"/>
  <p:embeddedFontLst>
    <p:embeddedFont>
      <p:font typeface="Apis" panose="020B0604020202020204" charset="0"/>
      <p:regular r:id="rId24"/>
      <p:bold r:id="rId25"/>
      <p:italic r:id="rId26"/>
      <p:boldItalic r:id="rId27"/>
    </p:embeddedFont>
    <p:embeddedFont>
      <p:font typeface="Apis For Office" panose="020B0504010101010104" pitchFamily="34" charset="0"/>
      <p:regular r:id="rId28"/>
      <p:bold r:id="rId29"/>
      <p:italic r:id="rId30"/>
      <p:boldItalic r:id="rId31"/>
    </p:embeddedFont>
    <p:embeddedFont>
      <p:font typeface="Apis For Office Light" panose="020B0404010101010104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91A76-1C9A-4EC5-AC0D-175FEA859967}" v="3" dt="2023-01-30T12:44:09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59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DN (Claus Dethlefsen)" userId="33b971c6-5a1b-4f68-ab6c-3c0a81a502c6" providerId="ADAL" clId="{3F135C1B-8A9D-4A60-89AE-B211D9105476}"/>
    <pc:docChg chg="undo custSel addSld delSld modSld">
      <pc:chgData name="CDN (Claus Dethlefsen)" userId="33b971c6-5a1b-4f68-ab6c-3c0a81a502c6" providerId="ADAL" clId="{3F135C1B-8A9D-4A60-89AE-B211D9105476}" dt="2022-11-02T15:05:01.016" v="968" actId="20577"/>
      <pc:docMkLst>
        <pc:docMk/>
      </pc:docMkLst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3163825083" sldId="270"/>
        </pc:sldMkLst>
      </pc:sldChg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1693127699" sldId="271"/>
        </pc:sldMkLst>
      </pc:sldChg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876082643" sldId="272"/>
        </pc:sldMkLst>
      </pc:sldChg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593265432" sldId="275"/>
        </pc:sldMkLst>
      </pc:sldChg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2792534318" sldId="276"/>
        </pc:sldMkLst>
      </pc:sldChg>
      <pc:sldChg chg="del">
        <pc:chgData name="CDN (Claus Dethlefsen)" userId="33b971c6-5a1b-4f68-ab6c-3c0a81a502c6" providerId="ADAL" clId="{3F135C1B-8A9D-4A60-89AE-B211D9105476}" dt="2022-11-02T14:47:45.038" v="69" actId="47"/>
        <pc:sldMkLst>
          <pc:docMk/>
          <pc:sldMk cId="427927191" sldId="277"/>
        </pc:sldMkLst>
      </pc:sldChg>
      <pc:sldChg chg="modSp mod">
        <pc:chgData name="CDN (Claus Dethlefsen)" userId="33b971c6-5a1b-4f68-ab6c-3c0a81a502c6" providerId="ADAL" clId="{3F135C1B-8A9D-4A60-89AE-B211D9105476}" dt="2022-11-02T14:46:21.822" v="32" actId="5793"/>
        <pc:sldMkLst>
          <pc:docMk/>
          <pc:sldMk cId="3738872510" sldId="281"/>
        </pc:sldMkLst>
        <pc:spChg chg="mod">
          <ac:chgData name="CDN (Claus Dethlefsen)" userId="33b971c6-5a1b-4f68-ab6c-3c0a81a502c6" providerId="ADAL" clId="{3F135C1B-8A9D-4A60-89AE-B211D9105476}" dt="2022-11-02T14:46:21.822" v="32" actId="5793"/>
          <ac:spMkLst>
            <pc:docMk/>
            <pc:sldMk cId="3738872510" sldId="281"/>
            <ac:spMk id="2" creationId="{5E4764DE-D906-4B01-A408-3964ACFDAECA}"/>
          </ac:spMkLst>
        </pc:spChg>
      </pc:sldChg>
      <pc:sldChg chg="addSp delSp modSp mod">
        <pc:chgData name="CDN (Claus Dethlefsen)" userId="33b971c6-5a1b-4f68-ab6c-3c0a81a502c6" providerId="ADAL" clId="{3F135C1B-8A9D-4A60-89AE-B211D9105476}" dt="2022-11-02T14:46:33.621" v="47" actId="21"/>
        <pc:sldMkLst>
          <pc:docMk/>
          <pc:sldMk cId="3664679501" sldId="4741"/>
        </pc:sldMkLst>
        <pc:spChg chg="add del mod">
          <ac:chgData name="CDN (Claus Dethlefsen)" userId="33b971c6-5a1b-4f68-ab6c-3c0a81a502c6" providerId="ADAL" clId="{3F135C1B-8A9D-4A60-89AE-B211D9105476}" dt="2022-11-02T14:46:33.621" v="47" actId="21"/>
          <ac:spMkLst>
            <pc:docMk/>
            <pc:sldMk cId="3664679501" sldId="4741"/>
            <ac:spMk id="10" creationId="{D4D99084-E504-40A7-90BC-9BD1E9132F97}"/>
          </ac:spMkLst>
        </pc:spChg>
      </pc:sldChg>
      <pc:sldChg chg="modSp mod">
        <pc:chgData name="CDN (Claus Dethlefsen)" userId="33b971c6-5a1b-4f68-ab6c-3c0a81a502c6" providerId="ADAL" clId="{3F135C1B-8A9D-4A60-89AE-B211D9105476}" dt="2022-11-02T14:47:03.345" v="68" actId="20577"/>
        <pc:sldMkLst>
          <pc:docMk/>
          <pc:sldMk cId="1834359452" sldId="4742"/>
        </pc:sldMkLst>
        <pc:spChg chg="mod">
          <ac:chgData name="CDN (Claus Dethlefsen)" userId="33b971c6-5a1b-4f68-ab6c-3c0a81a502c6" providerId="ADAL" clId="{3F135C1B-8A9D-4A60-89AE-B211D9105476}" dt="2022-11-02T14:46:27.932" v="46" actId="20577"/>
          <ac:spMkLst>
            <pc:docMk/>
            <pc:sldMk cId="1834359452" sldId="4742"/>
            <ac:spMk id="2" creationId="{685EAD90-E65A-4AD6-9852-9BA03C233F34}"/>
          </ac:spMkLst>
        </pc:spChg>
        <pc:spChg chg="mod">
          <ac:chgData name="CDN (Claus Dethlefsen)" userId="33b971c6-5a1b-4f68-ab6c-3c0a81a502c6" providerId="ADAL" clId="{3F135C1B-8A9D-4A60-89AE-B211D9105476}" dt="2022-11-02T14:47:03.345" v="68" actId="20577"/>
          <ac:spMkLst>
            <pc:docMk/>
            <pc:sldMk cId="1834359452" sldId="4742"/>
            <ac:spMk id="9" creationId="{8A3CEEC5-9C8E-450D-81A7-272F5CC13CF2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48:14.517" v="146" actId="20577"/>
        <pc:sldMkLst>
          <pc:docMk/>
          <pc:sldMk cId="1395183321" sldId="4743"/>
        </pc:sldMkLst>
        <pc:spChg chg="mod">
          <ac:chgData name="CDN (Claus Dethlefsen)" userId="33b971c6-5a1b-4f68-ab6c-3c0a81a502c6" providerId="ADAL" clId="{3F135C1B-8A9D-4A60-89AE-B211D9105476}" dt="2022-11-02T14:48:14.517" v="146" actId="20577"/>
          <ac:spMkLst>
            <pc:docMk/>
            <pc:sldMk cId="1395183321" sldId="4743"/>
            <ac:spMk id="2" creationId="{D1760CF0-5BEC-48C4-9DE6-E7DFEEB0BF31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48:47.134" v="221" actId="20577"/>
        <pc:sldMkLst>
          <pc:docMk/>
          <pc:sldMk cId="3314893316" sldId="4744"/>
        </pc:sldMkLst>
        <pc:spChg chg="mod">
          <ac:chgData name="CDN (Claus Dethlefsen)" userId="33b971c6-5a1b-4f68-ab6c-3c0a81a502c6" providerId="ADAL" clId="{3F135C1B-8A9D-4A60-89AE-B211D9105476}" dt="2022-11-02T14:48:33.026" v="166" actId="313"/>
          <ac:spMkLst>
            <pc:docMk/>
            <pc:sldMk cId="3314893316" sldId="4744"/>
            <ac:spMk id="2" creationId="{B43D65F0-9695-4FA7-81CC-50F26F79B1BD}"/>
          </ac:spMkLst>
        </pc:spChg>
        <pc:spChg chg="mod">
          <ac:chgData name="CDN (Claus Dethlefsen)" userId="33b971c6-5a1b-4f68-ab6c-3c0a81a502c6" providerId="ADAL" clId="{3F135C1B-8A9D-4A60-89AE-B211D9105476}" dt="2022-11-02T14:48:47.134" v="221" actId="20577"/>
          <ac:spMkLst>
            <pc:docMk/>
            <pc:sldMk cId="3314893316" sldId="4744"/>
            <ac:spMk id="3" creationId="{82EA5090-D6D4-4AC5-BEC7-718291F26D7A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49:10.309" v="263" actId="20577"/>
        <pc:sldMkLst>
          <pc:docMk/>
          <pc:sldMk cId="1849575659" sldId="4745"/>
        </pc:sldMkLst>
        <pc:spChg chg="mod">
          <ac:chgData name="CDN (Claus Dethlefsen)" userId="33b971c6-5a1b-4f68-ab6c-3c0a81a502c6" providerId="ADAL" clId="{3F135C1B-8A9D-4A60-89AE-B211D9105476}" dt="2022-11-02T14:49:10.309" v="263" actId="20577"/>
          <ac:spMkLst>
            <pc:docMk/>
            <pc:sldMk cId="1849575659" sldId="4745"/>
            <ac:spMk id="2" creationId="{6B19D8B9-2E8A-47D4-AAD8-C991663063F1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50:02.559" v="383" actId="20577"/>
        <pc:sldMkLst>
          <pc:docMk/>
          <pc:sldMk cId="1285600833" sldId="4746"/>
        </pc:sldMkLst>
        <pc:spChg chg="mod">
          <ac:chgData name="CDN (Claus Dethlefsen)" userId="33b971c6-5a1b-4f68-ab6c-3c0a81a502c6" providerId="ADAL" clId="{3F135C1B-8A9D-4A60-89AE-B211D9105476}" dt="2022-11-02T14:49:17.499" v="278" actId="20577"/>
          <ac:spMkLst>
            <pc:docMk/>
            <pc:sldMk cId="1285600833" sldId="4746"/>
            <ac:spMk id="2" creationId="{BD85D549-ED9C-49FA-A7C1-A320D2AFE87F}"/>
          </ac:spMkLst>
        </pc:spChg>
        <pc:spChg chg="mod">
          <ac:chgData name="CDN (Claus Dethlefsen)" userId="33b971c6-5a1b-4f68-ab6c-3c0a81a502c6" providerId="ADAL" clId="{3F135C1B-8A9D-4A60-89AE-B211D9105476}" dt="2022-11-02T14:50:02.559" v="383" actId="20577"/>
          <ac:spMkLst>
            <pc:docMk/>
            <pc:sldMk cId="1285600833" sldId="4746"/>
            <ac:spMk id="3" creationId="{5155EC8C-8EB5-4C26-93CC-6F362C1E1FA3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50:47.386" v="455" actId="20577"/>
        <pc:sldMkLst>
          <pc:docMk/>
          <pc:sldMk cId="1130038033" sldId="4747"/>
        </pc:sldMkLst>
        <pc:spChg chg="mod">
          <ac:chgData name="CDN (Claus Dethlefsen)" userId="33b971c6-5a1b-4f68-ab6c-3c0a81a502c6" providerId="ADAL" clId="{3F135C1B-8A9D-4A60-89AE-B211D9105476}" dt="2022-11-02T14:50:15.974" v="398" actId="20577"/>
          <ac:spMkLst>
            <pc:docMk/>
            <pc:sldMk cId="1130038033" sldId="4747"/>
            <ac:spMk id="2" creationId="{3E04B7D6-8C8E-48E1-8589-26C3BC9643B8}"/>
          </ac:spMkLst>
        </pc:spChg>
        <pc:spChg chg="mod">
          <ac:chgData name="CDN (Claus Dethlefsen)" userId="33b971c6-5a1b-4f68-ab6c-3c0a81a502c6" providerId="ADAL" clId="{3F135C1B-8A9D-4A60-89AE-B211D9105476}" dt="2022-11-02T14:50:47.386" v="455" actId="20577"/>
          <ac:spMkLst>
            <pc:docMk/>
            <pc:sldMk cId="1130038033" sldId="4747"/>
            <ac:spMk id="3" creationId="{8EF45866-BFB3-4328-92E7-33BAC0F64954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4:53:28.699" v="902" actId="20577"/>
        <pc:sldMkLst>
          <pc:docMk/>
          <pc:sldMk cId="3280743355" sldId="4748"/>
        </pc:sldMkLst>
        <pc:spChg chg="mod">
          <ac:chgData name="CDN (Claus Dethlefsen)" userId="33b971c6-5a1b-4f68-ab6c-3c0a81a502c6" providerId="ADAL" clId="{3F135C1B-8A9D-4A60-89AE-B211D9105476}" dt="2022-11-02T14:51:01.412" v="467" actId="20577"/>
          <ac:spMkLst>
            <pc:docMk/>
            <pc:sldMk cId="3280743355" sldId="4748"/>
            <ac:spMk id="2" creationId="{D2FE09A5-A856-4FE8-A9F5-98269266AA2F}"/>
          </ac:spMkLst>
        </pc:spChg>
        <pc:spChg chg="mod">
          <ac:chgData name="CDN (Claus Dethlefsen)" userId="33b971c6-5a1b-4f68-ab6c-3c0a81a502c6" providerId="ADAL" clId="{3F135C1B-8A9D-4A60-89AE-B211D9105476}" dt="2022-11-02T14:53:28.699" v="902" actId="20577"/>
          <ac:spMkLst>
            <pc:docMk/>
            <pc:sldMk cId="3280743355" sldId="4748"/>
            <ac:spMk id="3" creationId="{DB6AA936-E6C7-4B84-BF7F-FB54C399C522}"/>
          </ac:spMkLst>
        </pc:spChg>
      </pc:sldChg>
      <pc:sldChg chg="modSp new mod">
        <pc:chgData name="CDN (Claus Dethlefsen)" userId="33b971c6-5a1b-4f68-ab6c-3c0a81a502c6" providerId="ADAL" clId="{3F135C1B-8A9D-4A60-89AE-B211D9105476}" dt="2022-11-02T15:05:01.016" v="968" actId="20577"/>
        <pc:sldMkLst>
          <pc:docMk/>
          <pc:sldMk cId="1848445427" sldId="4749"/>
        </pc:sldMkLst>
        <pc:spChg chg="mod">
          <ac:chgData name="CDN (Claus Dethlefsen)" userId="33b971c6-5a1b-4f68-ab6c-3c0a81a502c6" providerId="ADAL" clId="{3F135C1B-8A9D-4A60-89AE-B211D9105476}" dt="2022-11-02T14:59:09.360" v="920" actId="20577"/>
          <ac:spMkLst>
            <pc:docMk/>
            <pc:sldMk cId="1848445427" sldId="4749"/>
            <ac:spMk id="2" creationId="{52C584D3-C0F4-4909-80EF-CEC6018B1535}"/>
          </ac:spMkLst>
        </pc:spChg>
        <pc:spChg chg="mod">
          <ac:chgData name="CDN (Claus Dethlefsen)" userId="33b971c6-5a1b-4f68-ab6c-3c0a81a502c6" providerId="ADAL" clId="{3F135C1B-8A9D-4A60-89AE-B211D9105476}" dt="2022-11-02T15:05:01.016" v="968" actId="20577"/>
          <ac:spMkLst>
            <pc:docMk/>
            <pc:sldMk cId="1848445427" sldId="4749"/>
            <ac:spMk id="3" creationId="{5F069FA4-6D5D-4B7A-86C3-EA8F2B3AD99B}"/>
          </ac:spMkLst>
        </pc:spChg>
      </pc:sldChg>
    </pc:docChg>
  </pc:docChgLst>
  <pc:docChgLst>
    <pc:chgData name="CDN (Claus Dethlefsen)" userId="33b971c6-5a1b-4f68-ab6c-3c0a81a502c6" providerId="ADAL" clId="{8AAC765C-4597-4BDF-A000-8D683BBF8BC6}"/>
    <pc:docChg chg="undo custSel addSld delSld modSld modMainMaster">
      <pc:chgData name="CDN (Claus Dethlefsen)" userId="33b971c6-5a1b-4f68-ab6c-3c0a81a502c6" providerId="ADAL" clId="{8AAC765C-4597-4BDF-A000-8D683BBF8BC6}" dt="2022-11-07T11:15:57.439" v="1330" actId="1076"/>
      <pc:docMkLst>
        <pc:docMk/>
      </pc:docMkLst>
      <pc:sldChg chg="modSp mod">
        <pc:chgData name="CDN (Claus Dethlefsen)" userId="33b971c6-5a1b-4f68-ab6c-3c0a81a502c6" providerId="ADAL" clId="{8AAC765C-4597-4BDF-A000-8D683BBF8BC6}" dt="2022-11-07T08:58:11.290" v="1255" actId="20577"/>
        <pc:sldMkLst>
          <pc:docMk/>
          <pc:sldMk cId="3768496673" sldId="268"/>
        </pc:sldMkLst>
        <pc:spChg chg="mod">
          <ac:chgData name="CDN (Claus Dethlefsen)" userId="33b971c6-5a1b-4f68-ab6c-3c0a81a502c6" providerId="ADAL" clId="{8AAC765C-4597-4BDF-A000-8D683BBF8BC6}" dt="2022-11-02T09:02:11.631" v="0"/>
          <ac:spMkLst>
            <pc:docMk/>
            <pc:sldMk cId="3768496673" sldId="268"/>
            <ac:spMk id="2" creationId="{4D2E0420-44CD-4FC2-93B5-D91CFEF50764}"/>
          </ac:spMkLst>
        </pc:spChg>
        <pc:spChg chg="mod">
          <ac:chgData name="CDN (Claus Dethlefsen)" userId="33b971c6-5a1b-4f68-ab6c-3c0a81a502c6" providerId="ADAL" clId="{8AAC765C-4597-4BDF-A000-8D683BBF8BC6}" dt="2022-11-07T08:58:11.290" v="1255" actId="20577"/>
          <ac:spMkLst>
            <pc:docMk/>
            <pc:sldMk cId="3768496673" sldId="268"/>
            <ac:spMk id="3" creationId="{541E1695-D5DD-4367-9B39-F597E3004B74}"/>
          </ac:spMkLst>
        </pc:spChg>
      </pc:sldChg>
      <pc:sldChg chg="modSp new del mod">
        <pc:chgData name="CDN (Claus Dethlefsen)" userId="33b971c6-5a1b-4f68-ab6c-3c0a81a502c6" providerId="ADAL" clId="{8AAC765C-4597-4BDF-A000-8D683BBF8BC6}" dt="2022-11-02T09:18:15.324" v="70" actId="47"/>
        <pc:sldMkLst>
          <pc:docMk/>
          <pc:sldMk cId="1886452120" sldId="278"/>
        </pc:sldMkLst>
        <pc:spChg chg="mod">
          <ac:chgData name="CDN (Claus Dethlefsen)" userId="33b971c6-5a1b-4f68-ab6c-3c0a81a502c6" providerId="ADAL" clId="{8AAC765C-4597-4BDF-A000-8D683BBF8BC6}" dt="2022-11-02T09:06:54.304" v="68" actId="20577"/>
          <ac:spMkLst>
            <pc:docMk/>
            <pc:sldMk cId="1886452120" sldId="278"/>
            <ac:spMk id="2" creationId="{E2F6526D-5C1A-4798-806A-C145ECA588E7}"/>
          </ac:spMkLst>
        </pc:spChg>
      </pc:sldChg>
      <pc:sldChg chg="delSp modSp add mod setBg">
        <pc:chgData name="CDN (Claus Dethlefsen)" userId="33b971c6-5a1b-4f68-ab6c-3c0a81a502c6" providerId="ADAL" clId="{8AAC765C-4597-4BDF-A000-8D683BBF8BC6}" dt="2022-11-02T09:47:09.429" v="630" actId="14100"/>
        <pc:sldMkLst>
          <pc:docMk/>
          <pc:sldMk cId="3738872510" sldId="281"/>
        </pc:sldMkLst>
        <pc:spChg chg="mod">
          <ac:chgData name="CDN (Claus Dethlefsen)" userId="33b971c6-5a1b-4f68-ab6c-3c0a81a502c6" providerId="ADAL" clId="{8AAC765C-4597-4BDF-A000-8D683BBF8BC6}" dt="2022-11-02T09:47:09.429" v="630" actId="14100"/>
          <ac:spMkLst>
            <pc:docMk/>
            <pc:sldMk cId="3738872510" sldId="281"/>
            <ac:spMk id="2" creationId="{5E4764DE-D906-4B01-A408-3964ACFDAECA}"/>
          </ac:spMkLst>
        </pc:spChg>
        <pc:spChg chg="mod">
          <ac:chgData name="CDN (Claus Dethlefsen)" userId="33b971c6-5a1b-4f68-ab6c-3c0a81a502c6" providerId="ADAL" clId="{8AAC765C-4597-4BDF-A000-8D683BBF8BC6}" dt="2022-11-02T09:23:06.980" v="72" actId="6549"/>
          <ac:spMkLst>
            <pc:docMk/>
            <pc:sldMk cId="3738872510" sldId="281"/>
            <ac:spMk id="8" creationId="{FBE91DAD-D756-4C7E-9B9E-D1465111EBA1}"/>
          </ac:spMkLst>
        </pc:spChg>
        <pc:spChg chg="del mod">
          <ac:chgData name="CDN (Claus Dethlefsen)" userId="33b971c6-5a1b-4f68-ab6c-3c0a81a502c6" providerId="ADAL" clId="{8AAC765C-4597-4BDF-A000-8D683BBF8BC6}" dt="2022-11-02T09:24:37.680" v="132" actId="478"/>
          <ac:spMkLst>
            <pc:docMk/>
            <pc:sldMk cId="3738872510" sldId="281"/>
            <ac:spMk id="14" creationId="{854FA3B2-9A1A-4CA6-B4AB-96AC24712581}"/>
          </ac:spMkLst>
        </pc:spChg>
        <pc:spChg chg="mod">
          <ac:chgData name="CDN (Claus Dethlefsen)" userId="33b971c6-5a1b-4f68-ab6c-3c0a81a502c6" providerId="ADAL" clId="{8AAC765C-4597-4BDF-A000-8D683BBF8BC6}" dt="2022-11-02T09:33:37.909" v="519" actId="1035"/>
          <ac:spMkLst>
            <pc:docMk/>
            <pc:sldMk cId="3738872510" sldId="281"/>
            <ac:spMk id="27" creationId="{67C4ED25-2C4E-49E2-8CC0-ABE368A94523}"/>
          </ac:spMkLst>
        </pc:spChg>
        <pc:spChg chg="mod">
          <ac:chgData name="CDN (Claus Dethlefsen)" userId="33b971c6-5a1b-4f68-ab6c-3c0a81a502c6" providerId="ADAL" clId="{8AAC765C-4597-4BDF-A000-8D683BBF8BC6}" dt="2022-11-02T09:33:37.909" v="519" actId="1035"/>
          <ac:spMkLst>
            <pc:docMk/>
            <pc:sldMk cId="3738872510" sldId="281"/>
            <ac:spMk id="28" creationId="{CA717AA1-D8FA-4D40-9551-0B9E69050A75}"/>
          </ac:spMkLst>
        </pc:spChg>
        <pc:spChg chg="mod">
          <ac:chgData name="CDN (Claus Dethlefsen)" userId="33b971c6-5a1b-4f68-ab6c-3c0a81a502c6" providerId="ADAL" clId="{8AAC765C-4597-4BDF-A000-8D683BBF8BC6}" dt="2022-11-02T09:33:53.182" v="554" actId="1035"/>
          <ac:spMkLst>
            <pc:docMk/>
            <pc:sldMk cId="3738872510" sldId="281"/>
            <ac:spMk id="31" creationId="{C70E3B7C-4B07-44B0-8EBD-D7E53ACE3EE5}"/>
          </ac:spMkLst>
        </pc:spChg>
        <pc:spChg chg="mod">
          <ac:chgData name="CDN (Claus Dethlefsen)" userId="33b971c6-5a1b-4f68-ab6c-3c0a81a502c6" providerId="ADAL" clId="{8AAC765C-4597-4BDF-A000-8D683BBF8BC6}" dt="2022-11-02T09:33:57.734" v="574" actId="1035"/>
          <ac:spMkLst>
            <pc:docMk/>
            <pc:sldMk cId="3738872510" sldId="281"/>
            <ac:spMk id="32" creationId="{7E4F9D6F-5E03-4D09-B64F-13DE6317381A}"/>
          </ac:spMkLst>
        </pc:spChg>
        <pc:spChg chg="mod">
          <ac:chgData name="CDN (Claus Dethlefsen)" userId="33b971c6-5a1b-4f68-ab6c-3c0a81a502c6" providerId="ADAL" clId="{8AAC765C-4597-4BDF-A000-8D683BBF8BC6}" dt="2022-11-02T09:33:37.909" v="519" actId="1035"/>
          <ac:spMkLst>
            <pc:docMk/>
            <pc:sldMk cId="3738872510" sldId="281"/>
            <ac:spMk id="35" creationId="{84603ACF-193A-43F6-9412-41D721912EB5}"/>
          </ac:spMkLst>
        </pc:spChg>
        <pc:spChg chg="mod">
          <ac:chgData name="CDN (Claus Dethlefsen)" userId="33b971c6-5a1b-4f68-ab6c-3c0a81a502c6" providerId="ADAL" clId="{8AAC765C-4597-4BDF-A000-8D683BBF8BC6}" dt="2022-11-02T09:33:53.182" v="554" actId="1035"/>
          <ac:spMkLst>
            <pc:docMk/>
            <pc:sldMk cId="3738872510" sldId="281"/>
            <ac:spMk id="36" creationId="{354566FA-7B87-42A6-8ABC-193D3C83149B}"/>
          </ac:spMkLst>
        </pc:spChg>
        <pc:spChg chg="mod">
          <ac:chgData name="CDN (Claus Dethlefsen)" userId="33b971c6-5a1b-4f68-ab6c-3c0a81a502c6" providerId="ADAL" clId="{8AAC765C-4597-4BDF-A000-8D683BBF8BC6}" dt="2022-11-02T09:33:37.909" v="519" actId="1035"/>
          <ac:spMkLst>
            <pc:docMk/>
            <pc:sldMk cId="3738872510" sldId="281"/>
            <ac:spMk id="38" creationId="{39AA95DA-3812-4928-8731-259298B51665}"/>
          </ac:spMkLst>
        </pc:spChg>
        <pc:spChg chg="mod">
          <ac:chgData name="CDN (Claus Dethlefsen)" userId="33b971c6-5a1b-4f68-ab6c-3c0a81a502c6" providerId="ADAL" clId="{8AAC765C-4597-4BDF-A000-8D683BBF8BC6}" dt="2022-11-02T09:33:37.909" v="519" actId="1035"/>
          <ac:spMkLst>
            <pc:docMk/>
            <pc:sldMk cId="3738872510" sldId="281"/>
            <ac:spMk id="39" creationId="{6A4A491B-6E8A-4E04-8076-2A34E6E4329E}"/>
          </ac:spMkLst>
        </pc:spChg>
        <pc:spChg chg="del">
          <ac:chgData name="CDN (Claus Dethlefsen)" userId="33b971c6-5a1b-4f68-ab6c-3c0a81a502c6" providerId="ADAL" clId="{8AAC765C-4597-4BDF-A000-8D683BBF8BC6}" dt="2022-11-02T09:23:26.843" v="74" actId="478"/>
          <ac:spMkLst>
            <pc:docMk/>
            <pc:sldMk cId="3738872510" sldId="281"/>
            <ac:spMk id="40" creationId="{4A5DB92D-D471-4DB6-9661-A63D570F92B4}"/>
          </ac:spMkLst>
        </pc:spChg>
        <pc:spChg chg="del">
          <ac:chgData name="CDN (Claus Dethlefsen)" userId="33b971c6-5a1b-4f68-ab6c-3c0a81a502c6" providerId="ADAL" clId="{8AAC765C-4597-4BDF-A000-8D683BBF8BC6}" dt="2022-11-02T09:23:30.324" v="76" actId="478"/>
          <ac:spMkLst>
            <pc:docMk/>
            <pc:sldMk cId="3738872510" sldId="281"/>
            <ac:spMk id="42" creationId="{664A83E6-2B26-4854-89D6-01D3F2B8A69E}"/>
          </ac:spMkLst>
        </pc:spChg>
        <pc:spChg chg="del">
          <ac:chgData name="CDN (Claus Dethlefsen)" userId="33b971c6-5a1b-4f68-ab6c-3c0a81a502c6" providerId="ADAL" clId="{8AAC765C-4597-4BDF-A000-8D683BBF8BC6}" dt="2022-11-02T09:34:06.483" v="575" actId="478"/>
          <ac:spMkLst>
            <pc:docMk/>
            <pc:sldMk cId="3738872510" sldId="281"/>
            <ac:spMk id="49" creationId="{C74CB072-10A7-4742-81A7-2D5CAC0C3037}"/>
          </ac:spMkLst>
        </pc:spChg>
        <pc:spChg chg="mod">
          <ac:chgData name="CDN (Claus Dethlefsen)" userId="33b971c6-5a1b-4f68-ab6c-3c0a81a502c6" providerId="ADAL" clId="{8AAC765C-4597-4BDF-A000-8D683BBF8BC6}" dt="2022-11-02T09:44:01.932" v="585" actId="14100"/>
          <ac:spMkLst>
            <pc:docMk/>
            <pc:sldMk cId="3738872510" sldId="281"/>
            <ac:spMk id="57" creationId="{D24EC33B-DC7D-4E20-9948-BA8C7D762638}"/>
          </ac:spMkLst>
        </pc:spChg>
        <pc:spChg chg="del">
          <ac:chgData name="CDN (Claus Dethlefsen)" userId="33b971c6-5a1b-4f68-ab6c-3c0a81a502c6" providerId="ADAL" clId="{8AAC765C-4597-4BDF-A000-8D683BBF8BC6}" dt="2022-11-02T09:23:11.264" v="73" actId="478"/>
          <ac:spMkLst>
            <pc:docMk/>
            <pc:sldMk cId="3738872510" sldId="281"/>
            <ac:spMk id="58" creationId="{9ED830ED-6E3E-4600-BE23-049FDC1C5BC1}"/>
          </ac:spMkLst>
        </pc:spChg>
        <pc:spChg chg="del mod">
          <ac:chgData name="CDN (Claus Dethlefsen)" userId="33b971c6-5a1b-4f68-ab6c-3c0a81a502c6" providerId="ADAL" clId="{8AAC765C-4597-4BDF-A000-8D683BBF8BC6}" dt="2022-11-02T09:24:23.395" v="127" actId="478"/>
          <ac:spMkLst>
            <pc:docMk/>
            <pc:sldMk cId="3738872510" sldId="281"/>
            <ac:spMk id="66" creationId="{0867B5D5-6645-4728-813C-3E6A7E454024}"/>
          </ac:spMkLst>
        </pc:spChg>
        <pc:spChg chg="mod">
          <ac:chgData name="CDN (Claus Dethlefsen)" userId="33b971c6-5a1b-4f68-ab6c-3c0a81a502c6" providerId="ADAL" clId="{8AAC765C-4597-4BDF-A000-8D683BBF8BC6}" dt="2022-11-02T09:31:15.466" v="491" actId="108"/>
          <ac:spMkLst>
            <pc:docMk/>
            <pc:sldMk cId="3738872510" sldId="281"/>
            <ac:spMk id="70" creationId="{92F28A8D-B203-4583-8A55-06CCF591467C}"/>
          </ac:spMkLst>
        </pc:spChg>
        <pc:spChg chg="mod">
          <ac:chgData name="CDN (Claus Dethlefsen)" userId="33b971c6-5a1b-4f68-ab6c-3c0a81a502c6" providerId="ADAL" clId="{8AAC765C-4597-4BDF-A000-8D683BBF8BC6}" dt="2022-11-02T09:29:57.567" v="440" actId="20577"/>
          <ac:spMkLst>
            <pc:docMk/>
            <pc:sldMk cId="3738872510" sldId="281"/>
            <ac:spMk id="72" creationId="{06380FD4-AE5B-41E1-B863-A64434A1C400}"/>
          </ac:spMkLst>
        </pc:spChg>
        <pc:picChg chg="del">
          <ac:chgData name="CDN (Claus Dethlefsen)" userId="33b971c6-5a1b-4f68-ab6c-3c0a81a502c6" providerId="ADAL" clId="{8AAC765C-4597-4BDF-A000-8D683BBF8BC6}" dt="2022-11-02T09:36:06.436" v="579" actId="478"/>
          <ac:picMkLst>
            <pc:docMk/>
            <pc:sldMk cId="3738872510" sldId="281"/>
            <ac:picMk id="46" creationId="{CEC12146-2DF5-4ABC-963E-7A02724B8704}"/>
          </ac:picMkLst>
        </pc:pic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7" creationId="{0D2EAEE9-154D-4B9B-8BA7-7CE796835BED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22" creationId="{97BAD6B2-08B3-4E8A-BD77-75BFAE2AE13D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29" creationId="{97D686E6-ED0A-4643-95D3-F8632543DB48}"/>
          </ac:cxnSpMkLst>
        </pc:cxnChg>
        <pc:cxnChg chg="del mod">
          <ac:chgData name="CDN (Claus Dethlefsen)" userId="33b971c6-5a1b-4f68-ab6c-3c0a81a502c6" providerId="ADAL" clId="{8AAC765C-4597-4BDF-A000-8D683BBF8BC6}" dt="2022-11-02T09:24:24.515" v="128" actId="478"/>
          <ac:cxnSpMkLst>
            <pc:docMk/>
            <pc:sldMk cId="3738872510" sldId="281"/>
            <ac:cxnSpMk id="33" creationId="{A0EAE8FC-DFD2-4344-B9F0-C79375054A57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43" creationId="{0356884D-8003-44CB-9C47-44FF6339BD50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44" creationId="{C34874A1-F664-4C22-8322-9EA4CC4975B5}"/>
          </ac:cxnSpMkLst>
        </pc:cxnChg>
        <pc:cxnChg chg="del">
          <ac:chgData name="CDN (Claus Dethlefsen)" userId="33b971c6-5a1b-4f68-ab6c-3c0a81a502c6" providerId="ADAL" clId="{8AAC765C-4597-4BDF-A000-8D683BBF8BC6}" dt="2022-11-02T09:23:29.028" v="75" actId="478"/>
          <ac:cxnSpMkLst>
            <pc:docMk/>
            <pc:sldMk cId="3738872510" sldId="281"/>
            <ac:cxnSpMk id="45" creationId="{0B0AF2D2-43BC-4B5F-9723-C1EFBFEB861B}"/>
          </ac:cxnSpMkLst>
        </pc:cxnChg>
        <pc:cxnChg chg="del">
          <ac:chgData name="CDN (Claus Dethlefsen)" userId="33b971c6-5a1b-4f68-ab6c-3c0a81a502c6" providerId="ADAL" clId="{8AAC765C-4597-4BDF-A000-8D683BBF8BC6}" dt="2022-11-02T09:23:32.227" v="77" actId="478"/>
          <ac:cxnSpMkLst>
            <pc:docMk/>
            <pc:sldMk cId="3738872510" sldId="281"/>
            <ac:cxnSpMk id="47" creationId="{B63271B8-9931-46AA-A922-A79F1DEF5D79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48" creationId="{50198E4D-4A89-4D10-AE33-9CE196F84E50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51" creationId="{2D0CB4EF-0168-4C3F-BAD5-FC8017B460E0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53" creationId="{536FB93E-79D5-46FC-9A8E-0D55663F6490}"/>
          </ac:cxnSpMkLst>
        </pc:cxnChg>
        <pc:cxnChg chg="del">
          <ac:chgData name="CDN (Claus Dethlefsen)" userId="33b971c6-5a1b-4f68-ab6c-3c0a81a502c6" providerId="ADAL" clId="{8AAC765C-4597-4BDF-A000-8D683BBF8BC6}" dt="2022-11-02T09:24:38.995" v="133" actId="478"/>
          <ac:cxnSpMkLst>
            <pc:docMk/>
            <pc:sldMk cId="3738872510" sldId="281"/>
            <ac:cxnSpMk id="60" creationId="{FB5AF340-962E-4377-B578-9254982AE204}"/>
          </ac:cxnSpMkLst>
        </pc:cxnChg>
        <pc:cxnChg chg="mod">
          <ac:chgData name="CDN (Claus Dethlefsen)" userId="33b971c6-5a1b-4f68-ab6c-3c0a81a502c6" providerId="ADAL" clId="{8AAC765C-4597-4BDF-A000-8D683BBF8BC6}" dt="2022-11-02T09:33:37.909" v="519" actId="1035"/>
          <ac:cxnSpMkLst>
            <pc:docMk/>
            <pc:sldMk cId="3738872510" sldId="281"/>
            <ac:cxnSpMk id="67" creationId="{FC2598AF-E3D2-45A4-8BB7-9ED60AECE315}"/>
          </ac:cxnSpMkLst>
        </pc:cxnChg>
      </pc:sldChg>
      <pc:sldChg chg="add">
        <pc:chgData name="CDN (Claus Dethlefsen)" userId="33b971c6-5a1b-4f68-ab6c-3c0a81a502c6" providerId="ADAL" clId="{8AAC765C-4597-4BDF-A000-8D683BBF8BC6}" dt="2022-11-07T11:12:40.115" v="1321"/>
        <pc:sldMkLst>
          <pc:docMk/>
          <pc:sldMk cId="3922213493" sldId="285"/>
        </pc:sldMkLst>
      </pc:sldChg>
      <pc:sldChg chg="addSp delSp modSp add mod">
        <pc:chgData name="CDN (Claus Dethlefsen)" userId="33b971c6-5a1b-4f68-ab6c-3c0a81a502c6" providerId="ADAL" clId="{8AAC765C-4597-4BDF-A000-8D683BBF8BC6}" dt="2022-11-02T09:59:13.002" v="691" actId="1076"/>
        <pc:sldMkLst>
          <pc:docMk/>
          <pc:sldMk cId="3664679501" sldId="4741"/>
        </pc:sldMkLst>
        <pc:spChg chg="mod">
          <ac:chgData name="CDN (Claus Dethlefsen)" userId="33b971c6-5a1b-4f68-ab6c-3c0a81a502c6" providerId="ADAL" clId="{8AAC765C-4597-4BDF-A000-8D683BBF8BC6}" dt="2022-11-02T09:46:07.145" v="588" actId="20577"/>
          <ac:spMkLst>
            <pc:docMk/>
            <pc:sldMk cId="3664679501" sldId="4741"/>
            <ac:spMk id="2" creationId="{D36F958A-23CB-4E37-8F41-82D2674FC503}"/>
          </ac:spMkLst>
        </pc:spChg>
        <pc:spChg chg="add del">
          <ac:chgData name="CDN (Claus Dethlefsen)" userId="33b971c6-5a1b-4f68-ab6c-3c0a81a502c6" providerId="ADAL" clId="{8AAC765C-4597-4BDF-A000-8D683BBF8BC6}" dt="2022-11-02T09:58:47.452" v="681"/>
          <ac:spMkLst>
            <pc:docMk/>
            <pc:sldMk cId="3664679501" sldId="4741"/>
            <ac:spMk id="8" creationId="{754A9E02-B111-4B3A-9C23-EE616DC4112E}"/>
          </ac:spMkLst>
        </pc:spChg>
        <pc:spChg chg="del">
          <ac:chgData name="CDN (Claus Dethlefsen)" userId="33b971c6-5a1b-4f68-ab6c-3c0a81a502c6" providerId="ADAL" clId="{8AAC765C-4597-4BDF-A000-8D683BBF8BC6}" dt="2022-11-02T09:47:57.332" v="664" actId="478"/>
          <ac:spMkLst>
            <pc:docMk/>
            <pc:sldMk cId="3664679501" sldId="4741"/>
            <ac:spMk id="9" creationId="{9F1D344E-7DE2-43C1-AF01-8356A04D04C1}"/>
          </ac:spMkLst>
        </pc:spChg>
        <pc:spChg chg="del mod">
          <ac:chgData name="CDN (Claus Dethlefsen)" userId="33b971c6-5a1b-4f68-ab6c-3c0a81a502c6" providerId="ADAL" clId="{8AAC765C-4597-4BDF-A000-8D683BBF8BC6}" dt="2022-11-02T09:46:12.172" v="590" actId="478"/>
          <ac:spMkLst>
            <pc:docMk/>
            <pc:sldMk cId="3664679501" sldId="4741"/>
            <ac:spMk id="10" creationId="{78D30F43-960B-44F7-9790-0A437B49227E}"/>
          </ac:spMkLst>
        </pc:spChg>
        <pc:spChg chg="mod">
          <ac:chgData name="CDN (Claus Dethlefsen)" userId="33b971c6-5a1b-4f68-ab6c-3c0a81a502c6" providerId="ADAL" clId="{8AAC765C-4597-4BDF-A000-8D683BBF8BC6}" dt="2022-11-02T09:59:09.011" v="690" actId="20577"/>
          <ac:spMkLst>
            <pc:docMk/>
            <pc:sldMk cId="3664679501" sldId="4741"/>
            <ac:spMk id="11" creationId="{EEC29576-89D5-4FEA-BD49-9E8D9556A57A}"/>
          </ac:spMkLst>
        </pc:spChg>
        <pc:spChg chg="del">
          <ac:chgData name="CDN (Claus Dethlefsen)" userId="33b971c6-5a1b-4f68-ab6c-3c0a81a502c6" providerId="ADAL" clId="{8AAC765C-4597-4BDF-A000-8D683BBF8BC6}" dt="2022-11-02T09:46:20.289" v="592" actId="478"/>
          <ac:spMkLst>
            <pc:docMk/>
            <pc:sldMk cId="3664679501" sldId="4741"/>
            <ac:spMk id="12" creationId="{4A23BDC0-C453-49E2-9CAF-0E5A40AC07E9}"/>
          </ac:spMkLst>
        </pc:spChg>
        <pc:picChg chg="add del mod">
          <ac:chgData name="CDN (Claus Dethlefsen)" userId="33b971c6-5a1b-4f68-ab6c-3c0a81a502c6" providerId="ADAL" clId="{8AAC765C-4597-4BDF-A000-8D683BBF8BC6}" dt="2022-11-02T09:58:42.386" v="679" actId="478"/>
          <ac:picMkLst>
            <pc:docMk/>
            <pc:sldMk cId="3664679501" sldId="4741"/>
            <ac:picMk id="13" creationId="{0BF4C0C9-561C-4FB9-B8C0-3B776A746F2B}"/>
          </ac:picMkLst>
        </pc:picChg>
        <pc:picChg chg="add mod">
          <ac:chgData name="CDN (Claus Dethlefsen)" userId="33b971c6-5a1b-4f68-ab6c-3c0a81a502c6" providerId="ADAL" clId="{8AAC765C-4597-4BDF-A000-8D683BBF8BC6}" dt="2022-11-02T09:59:13.002" v="691" actId="1076"/>
          <ac:picMkLst>
            <pc:docMk/>
            <pc:sldMk cId="3664679501" sldId="4741"/>
            <ac:picMk id="14" creationId="{EB26D095-5DCB-46F6-B781-1DF7F46B1A0A}"/>
          </ac:picMkLst>
        </pc:picChg>
      </pc:sldChg>
      <pc:sldChg chg="addSp delSp modSp new mod">
        <pc:chgData name="CDN (Claus Dethlefsen)" userId="33b971c6-5a1b-4f68-ab6c-3c0a81a502c6" providerId="ADAL" clId="{8AAC765C-4597-4BDF-A000-8D683BBF8BC6}" dt="2022-11-07T08:59:14.035" v="1298" actId="6549"/>
        <pc:sldMkLst>
          <pc:docMk/>
          <pc:sldMk cId="1834359452" sldId="4742"/>
        </pc:sldMkLst>
        <pc:spChg chg="del">
          <ac:chgData name="CDN (Claus Dethlefsen)" userId="33b971c6-5a1b-4f68-ab6c-3c0a81a502c6" providerId="ADAL" clId="{8AAC765C-4597-4BDF-A000-8D683BBF8BC6}" dt="2022-11-02T09:55:44.207" v="667"/>
          <ac:spMkLst>
            <pc:docMk/>
            <pc:sldMk cId="1834359452" sldId="4742"/>
            <ac:spMk id="3" creationId="{D97AA6AC-4481-4D90-9F02-927BEC2A8793}"/>
          </ac:spMkLst>
        </pc:spChg>
        <pc:spChg chg="mod">
          <ac:chgData name="CDN (Claus Dethlefsen)" userId="33b971c6-5a1b-4f68-ab6c-3c0a81a502c6" providerId="ADAL" clId="{8AAC765C-4597-4BDF-A000-8D683BBF8BC6}" dt="2022-11-07T08:59:14.035" v="1298" actId="6549"/>
          <ac:spMkLst>
            <pc:docMk/>
            <pc:sldMk cId="1834359452" sldId="4742"/>
            <ac:spMk id="7" creationId="{07AE4A12-6959-4DE9-8128-74F22241A52E}"/>
          </ac:spMkLst>
        </pc:spChg>
        <pc:spChg chg="add">
          <ac:chgData name="CDN (Claus Dethlefsen)" userId="33b971c6-5a1b-4f68-ab6c-3c0a81a502c6" providerId="ADAL" clId="{8AAC765C-4597-4BDF-A000-8D683BBF8BC6}" dt="2022-11-02T09:55:42.335" v="666"/>
          <ac:spMkLst>
            <pc:docMk/>
            <pc:sldMk cId="1834359452" sldId="4742"/>
            <ac:spMk id="8" creationId="{C2F798A7-3D37-44DD-AB38-A14E7EAFE212}"/>
          </ac:spMkLst>
        </pc:spChg>
        <pc:spChg chg="add mod">
          <ac:chgData name="CDN (Claus Dethlefsen)" userId="33b971c6-5a1b-4f68-ab6c-3c0a81a502c6" providerId="ADAL" clId="{8AAC765C-4597-4BDF-A000-8D683BBF8BC6}" dt="2022-11-03T08:04:53.508" v="1077" actId="20577"/>
          <ac:spMkLst>
            <pc:docMk/>
            <pc:sldMk cId="1834359452" sldId="4742"/>
            <ac:spMk id="9" creationId="{8A3CEEC5-9C8E-450D-81A7-272F5CC13CF2}"/>
          </ac:spMkLst>
        </pc:spChg>
        <pc:spChg chg="add del mod">
          <ac:chgData name="CDN (Claus Dethlefsen)" userId="33b971c6-5a1b-4f68-ab6c-3c0a81a502c6" providerId="ADAL" clId="{8AAC765C-4597-4BDF-A000-8D683BBF8BC6}" dt="2022-11-02T09:55:51.861" v="669"/>
          <ac:spMkLst>
            <pc:docMk/>
            <pc:sldMk cId="1834359452" sldId="4742"/>
            <ac:spMk id="10" creationId="{1AFE451C-DC9B-45D4-B86A-18B8FFC49598}"/>
          </ac:spMkLst>
        </pc:spChg>
        <pc:graphicFrameChg chg="add mod modGraphic">
          <ac:chgData name="CDN (Claus Dethlefsen)" userId="33b971c6-5a1b-4f68-ab6c-3c0a81a502c6" providerId="ADAL" clId="{8AAC765C-4597-4BDF-A000-8D683BBF8BC6}" dt="2022-11-03T08:07:49.580" v="1097" actId="20577"/>
          <ac:graphicFrameMkLst>
            <pc:docMk/>
            <pc:sldMk cId="1834359452" sldId="4742"/>
            <ac:graphicFrameMk id="3" creationId="{9DA2B339-9D41-4478-BD01-AE62E2607543}"/>
          </ac:graphicFrameMkLst>
        </pc:graphicFrameChg>
        <pc:picChg chg="del mod">
          <ac:chgData name="CDN (Claus Dethlefsen)" userId="33b971c6-5a1b-4f68-ab6c-3c0a81a502c6" providerId="ADAL" clId="{8AAC765C-4597-4BDF-A000-8D683BBF8BC6}" dt="2022-11-03T08:03:05.791" v="1031" actId="478"/>
          <ac:picMkLst>
            <pc:docMk/>
            <pc:sldMk cId="1834359452" sldId="4742"/>
            <ac:picMk id="10" creationId="{65603EFB-4354-42DF-9056-735387932525}"/>
          </ac:picMkLst>
        </pc:picChg>
        <pc:picChg chg="add del">
          <ac:chgData name="CDN (Claus Dethlefsen)" userId="33b971c6-5a1b-4f68-ab6c-3c0a81a502c6" providerId="ADAL" clId="{8AAC765C-4597-4BDF-A000-8D683BBF8BC6}" dt="2022-11-02T09:56:49.045" v="677" actId="21"/>
          <ac:picMkLst>
            <pc:docMk/>
            <pc:sldMk cId="1834359452" sldId="4742"/>
            <ac:picMk id="11" creationId="{6AAB4D16-BC82-4E59-9761-CE8CCFACF6C8}"/>
          </ac:picMkLst>
        </pc:picChg>
      </pc:sldChg>
      <pc:sldChg chg="addSp delSp modSp mod">
        <pc:chgData name="CDN (Claus Dethlefsen)" userId="33b971c6-5a1b-4f68-ab6c-3c0a81a502c6" providerId="ADAL" clId="{8AAC765C-4597-4BDF-A000-8D683BBF8BC6}" dt="2022-11-03T08:43:08.591" v="1242" actId="20577"/>
        <pc:sldMkLst>
          <pc:docMk/>
          <pc:sldMk cId="1848445427" sldId="4749"/>
        </pc:sldMkLst>
        <pc:spChg chg="del mod">
          <ac:chgData name="CDN (Claus Dethlefsen)" userId="33b971c6-5a1b-4f68-ab6c-3c0a81a502c6" providerId="ADAL" clId="{8AAC765C-4597-4BDF-A000-8D683BBF8BC6}" dt="2022-11-03T08:41:05.321" v="1105" actId="3680"/>
          <ac:spMkLst>
            <pc:docMk/>
            <pc:sldMk cId="1848445427" sldId="4749"/>
            <ac:spMk id="3" creationId="{5F069FA4-6D5D-4B7A-86C3-EA8F2B3AD99B}"/>
          </ac:spMkLst>
        </pc:spChg>
        <pc:graphicFrameChg chg="add mod ord modGraphic">
          <ac:chgData name="CDN (Claus Dethlefsen)" userId="33b971c6-5a1b-4f68-ab6c-3c0a81a502c6" providerId="ADAL" clId="{8AAC765C-4597-4BDF-A000-8D683BBF8BC6}" dt="2022-11-03T08:43:08.591" v="1242" actId="20577"/>
          <ac:graphicFrameMkLst>
            <pc:docMk/>
            <pc:sldMk cId="1848445427" sldId="4749"/>
            <ac:graphicFrameMk id="8" creationId="{0A0C8D7F-A4A3-4D8A-A0AB-FCC0383AA636}"/>
          </ac:graphicFrameMkLst>
        </pc:graphicFrameChg>
      </pc:sldChg>
      <pc:sldChg chg="modSp new mod">
        <pc:chgData name="CDN (Claus Dethlefsen)" userId="33b971c6-5a1b-4f68-ab6c-3c0a81a502c6" providerId="ADAL" clId="{8AAC765C-4597-4BDF-A000-8D683BBF8BC6}" dt="2022-11-03T07:32:42.879" v="815" actId="20577"/>
        <pc:sldMkLst>
          <pc:docMk/>
          <pc:sldMk cId="2288024574" sldId="4750"/>
        </pc:sldMkLst>
        <pc:spChg chg="mod">
          <ac:chgData name="CDN (Claus Dethlefsen)" userId="33b971c6-5a1b-4f68-ab6c-3c0a81a502c6" providerId="ADAL" clId="{8AAC765C-4597-4BDF-A000-8D683BBF8BC6}" dt="2022-11-03T07:32:10.849" v="699" actId="20577"/>
          <ac:spMkLst>
            <pc:docMk/>
            <pc:sldMk cId="2288024574" sldId="4750"/>
            <ac:spMk id="2" creationId="{5006633A-1529-4340-8FC4-3B015A8ED161}"/>
          </ac:spMkLst>
        </pc:spChg>
        <pc:spChg chg="mod">
          <ac:chgData name="CDN (Claus Dethlefsen)" userId="33b971c6-5a1b-4f68-ab6c-3c0a81a502c6" providerId="ADAL" clId="{8AAC765C-4597-4BDF-A000-8D683BBF8BC6}" dt="2022-11-03T07:32:42.879" v="815" actId="20577"/>
          <ac:spMkLst>
            <pc:docMk/>
            <pc:sldMk cId="2288024574" sldId="4750"/>
            <ac:spMk id="3" creationId="{079F34B7-18CE-40D5-BFE0-3B2D23D9241F}"/>
          </ac:spMkLst>
        </pc:spChg>
      </pc:sldChg>
      <pc:sldChg chg="addSp delSp modSp new mod">
        <pc:chgData name="CDN (Claus Dethlefsen)" userId="33b971c6-5a1b-4f68-ab6c-3c0a81a502c6" providerId="ADAL" clId="{8AAC765C-4597-4BDF-A000-8D683BBF8BC6}" dt="2022-11-07T11:15:57.439" v="1330" actId="1076"/>
        <pc:sldMkLst>
          <pc:docMk/>
          <pc:sldMk cId="2039002489" sldId="4751"/>
        </pc:sldMkLst>
        <pc:spChg chg="mod">
          <ac:chgData name="CDN (Claus Dethlefsen)" userId="33b971c6-5a1b-4f68-ab6c-3c0a81a502c6" providerId="ADAL" clId="{8AAC765C-4597-4BDF-A000-8D683BBF8BC6}" dt="2022-11-07T11:09:58.235" v="1320" actId="20577"/>
          <ac:spMkLst>
            <pc:docMk/>
            <pc:sldMk cId="2039002489" sldId="4751"/>
            <ac:spMk id="2" creationId="{FFEFE9A1-D621-4BB5-A005-8CE45D8C6D47}"/>
          </ac:spMkLst>
        </pc:spChg>
        <pc:spChg chg="add mod">
          <ac:chgData name="CDN (Claus Dethlefsen)" userId="33b971c6-5a1b-4f68-ab6c-3c0a81a502c6" providerId="ADAL" clId="{8AAC765C-4597-4BDF-A000-8D683BBF8BC6}" dt="2022-11-07T11:15:20.105" v="1324" actId="1076"/>
          <ac:spMkLst>
            <pc:docMk/>
            <pc:sldMk cId="2039002489" sldId="4751"/>
            <ac:spMk id="3" creationId="{6CBEE3DE-100A-48F9-96C5-DEE412CC1B00}"/>
          </ac:spMkLst>
        </pc:spChg>
        <pc:spChg chg="add mod">
          <ac:chgData name="CDN (Claus Dethlefsen)" userId="33b971c6-5a1b-4f68-ab6c-3c0a81a502c6" providerId="ADAL" clId="{8AAC765C-4597-4BDF-A000-8D683BBF8BC6}" dt="2022-11-07T11:15:24.121" v="1325" actId="1076"/>
          <ac:spMkLst>
            <pc:docMk/>
            <pc:sldMk cId="2039002489" sldId="4751"/>
            <ac:spMk id="4" creationId="{ADA801DA-6DBA-4378-B0A1-F19FC8433A21}"/>
          </ac:spMkLst>
        </pc:spChg>
        <pc:spChg chg="mod">
          <ac:chgData name="CDN (Claus Dethlefsen)" userId="33b971c6-5a1b-4f68-ab6c-3c0a81a502c6" providerId="ADAL" clId="{8AAC765C-4597-4BDF-A000-8D683BBF8BC6}" dt="2022-11-07T11:09:35.970" v="1313"/>
          <ac:spMkLst>
            <pc:docMk/>
            <pc:sldMk cId="2039002489" sldId="4751"/>
            <ac:spMk id="10" creationId="{30C29EA2-7546-42CB-8111-E4E2E296E6C6}"/>
          </ac:spMkLst>
        </pc:spChg>
        <pc:spChg chg="add mod">
          <ac:chgData name="CDN (Claus Dethlefsen)" userId="33b971c6-5a1b-4f68-ab6c-3c0a81a502c6" providerId="ADAL" clId="{8AAC765C-4597-4BDF-A000-8D683BBF8BC6}" dt="2022-11-07T11:14:56.862" v="1323" actId="1076"/>
          <ac:spMkLst>
            <pc:docMk/>
            <pc:sldMk cId="2039002489" sldId="4751"/>
            <ac:spMk id="12" creationId="{46C75A27-E803-412D-BB62-E48143B0E52A}"/>
          </ac:spMkLst>
        </pc:spChg>
        <pc:spChg chg="add mod">
          <ac:chgData name="CDN (Claus Dethlefsen)" userId="33b971c6-5a1b-4f68-ab6c-3c0a81a502c6" providerId="ADAL" clId="{8AAC765C-4597-4BDF-A000-8D683BBF8BC6}" dt="2022-11-07T11:15:57.439" v="1330" actId="1076"/>
          <ac:spMkLst>
            <pc:docMk/>
            <pc:sldMk cId="2039002489" sldId="4751"/>
            <ac:spMk id="13" creationId="{40CC8BDD-7DA6-4C89-80F3-D176BB56D983}"/>
          </ac:spMkLst>
        </pc:spChg>
        <pc:spChg chg="add mod">
          <ac:chgData name="CDN (Claus Dethlefsen)" userId="33b971c6-5a1b-4f68-ab6c-3c0a81a502c6" providerId="ADAL" clId="{8AAC765C-4597-4BDF-A000-8D683BBF8BC6}" dt="2022-11-07T11:03:11.759" v="1310" actId="1076"/>
          <ac:spMkLst>
            <pc:docMk/>
            <pc:sldMk cId="2039002489" sldId="4751"/>
            <ac:spMk id="15" creationId="{37129FC6-3157-4E7F-BD85-618E96384C26}"/>
          </ac:spMkLst>
        </pc:spChg>
        <pc:spChg chg="add mod">
          <ac:chgData name="CDN (Claus Dethlefsen)" userId="33b971c6-5a1b-4f68-ab6c-3c0a81a502c6" providerId="ADAL" clId="{8AAC765C-4597-4BDF-A000-8D683BBF8BC6}" dt="2022-11-07T11:03:13.232" v="1311" actId="20577"/>
          <ac:spMkLst>
            <pc:docMk/>
            <pc:sldMk cId="2039002489" sldId="4751"/>
            <ac:spMk id="16" creationId="{A31B6A51-D925-49DA-BD9D-4734CA906BF4}"/>
          </ac:spMkLst>
        </pc:spChg>
        <pc:spChg chg="add del mod">
          <ac:chgData name="CDN (Claus Dethlefsen)" userId="33b971c6-5a1b-4f68-ab6c-3c0a81a502c6" providerId="ADAL" clId="{8AAC765C-4597-4BDF-A000-8D683BBF8BC6}" dt="2022-11-07T11:15:48.644" v="1329" actId="478"/>
          <ac:spMkLst>
            <pc:docMk/>
            <pc:sldMk cId="2039002489" sldId="4751"/>
            <ac:spMk id="17" creationId="{2A45DE83-D782-49EC-ACA6-39506E22FD1D}"/>
          </ac:spMkLst>
        </pc:spChg>
      </pc:sldChg>
      <pc:sldMasterChg chg="setBg modSldLayout">
        <pc:chgData name="CDN (Claus Dethlefsen)" userId="33b971c6-5a1b-4f68-ab6c-3c0a81a502c6" providerId="ADAL" clId="{8AAC765C-4597-4BDF-A000-8D683BBF8BC6}" dt="2022-11-02T09:36:03.325" v="578"/>
        <pc:sldMasterMkLst>
          <pc:docMk/>
          <pc:sldMasterMk cId="180999990" sldId="2147483648"/>
        </pc:sldMasterMkLst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70691292" sldId="2147483729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485713103" sldId="2147483730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971382265" sldId="2147483731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731011111" sldId="2147483732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198317535" sldId="2147483737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450888644" sldId="2147483743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843948884" sldId="2147483744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653146245" sldId="2147483751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158252989" sldId="2147483762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684084423" sldId="2147483765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878733780" sldId="2147483766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791016516" sldId="2147483767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53271260" sldId="2147483768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599894020" sldId="2147483769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270185708" sldId="2147483770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884612120" sldId="2147483771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466411709" sldId="2147483772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505526105" sldId="2147483773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814900812" sldId="2147483774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486881782" sldId="2147483775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081411585" sldId="2147483776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880050837" sldId="2147483790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563866424" sldId="2147483792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803913926" sldId="2147483793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815960144" sldId="2147483794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86125585" sldId="2147483795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845927330" sldId="2147483796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524550432" sldId="2147483797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562645169" sldId="2147483798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183410706" sldId="2147483799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292303366" sldId="2147483800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2098007478" sldId="2147483801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948920570" sldId="2147483802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482657176" sldId="2147483803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663172044" sldId="2147483804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3357236268" sldId="2147483805"/>
          </pc:sldLayoutMkLst>
        </pc:sldLayoutChg>
        <pc:sldLayoutChg chg="setBg">
          <pc:chgData name="CDN (Claus Dethlefsen)" userId="33b971c6-5a1b-4f68-ab6c-3c0a81a502c6" providerId="ADAL" clId="{8AAC765C-4597-4BDF-A000-8D683BBF8BC6}" dt="2022-11-02T09:36:03.325" v="578"/>
          <pc:sldLayoutMkLst>
            <pc:docMk/>
            <pc:sldMasterMk cId="180999990" sldId="2147483648"/>
            <pc:sldLayoutMk cId="1771201146" sldId="2147483806"/>
          </pc:sldLayoutMkLst>
        </pc:sldLayoutChg>
      </pc:sldMasterChg>
    </pc:docChg>
  </pc:docChgLst>
  <pc:docChgLst>
    <pc:chgData name="CDN (Claus Dethlefsen)" userId="33b971c6-5a1b-4f68-ab6c-3c0a81a502c6" providerId="ADAL" clId="{ECC5421B-AF97-4C6F-85D1-499BF337305C}"/>
    <pc:docChg chg="custSel modSld">
      <pc:chgData name="CDN (Claus Dethlefsen)" userId="33b971c6-5a1b-4f68-ab6c-3c0a81a502c6" providerId="ADAL" clId="{ECC5421B-AF97-4C6F-85D1-499BF337305C}" dt="2022-11-02T18:18:20.539" v="152" actId="20577"/>
      <pc:docMkLst>
        <pc:docMk/>
      </pc:docMkLst>
      <pc:sldChg chg="addSp delSp modSp mod">
        <pc:chgData name="CDN (Claus Dethlefsen)" userId="33b971c6-5a1b-4f68-ab6c-3c0a81a502c6" providerId="ADAL" clId="{ECC5421B-AF97-4C6F-85D1-499BF337305C}" dt="2022-11-02T17:34:40.264" v="70" actId="14826"/>
        <pc:sldMkLst>
          <pc:docMk/>
          <pc:sldMk cId="1834359452" sldId="4742"/>
        </pc:sldMkLst>
        <pc:spChg chg="add del mod">
          <ac:chgData name="CDN (Claus Dethlefsen)" userId="33b971c6-5a1b-4f68-ab6c-3c0a81a502c6" providerId="ADAL" clId="{ECC5421B-AF97-4C6F-85D1-499BF337305C}" dt="2022-11-02T17:28:16.327" v="1"/>
          <ac:spMkLst>
            <pc:docMk/>
            <pc:sldMk cId="1834359452" sldId="4742"/>
            <ac:spMk id="3" creationId="{44753276-A528-4483-A8D6-EE3917E9077D}"/>
          </ac:spMkLst>
        </pc:spChg>
        <pc:spChg chg="mod">
          <ac:chgData name="CDN (Claus Dethlefsen)" userId="33b971c6-5a1b-4f68-ab6c-3c0a81a502c6" providerId="ADAL" clId="{ECC5421B-AF97-4C6F-85D1-499BF337305C}" dt="2022-11-02T17:32:17.937" v="69" actId="20577"/>
          <ac:spMkLst>
            <pc:docMk/>
            <pc:sldMk cId="1834359452" sldId="4742"/>
            <ac:spMk id="9" creationId="{8A3CEEC5-9C8E-450D-81A7-272F5CC13CF2}"/>
          </ac:spMkLst>
        </pc:spChg>
        <pc:picChg chg="add mod modCrop">
          <ac:chgData name="CDN (Claus Dethlefsen)" userId="33b971c6-5a1b-4f68-ab6c-3c0a81a502c6" providerId="ADAL" clId="{ECC5421B-AF97-4C6F-85D1-499BF337305C}" dt="2022-11-02T17:34:40.264" v="70" actId="14826"/>
          <ac:picMkLst>
            <pc:docMk/>
            <pc:sldMk cId="1834359452" sldId="4742"/>
            <ac:picMk id="10" creationId="{65603EFB-4354-42DF-9056-735387932525}"/>
          </ac:picMkLst>
        </pc:picChg>
      </pc:sldChg>
      <pc:sldChg chg="modSp mod">
        <pc:chgData name="CDN (Claus Dethlefsen)" userId="33b971c6-5a1b-4f68-ab6c-3c0a81a502c6" providerId="ADAL" clId="{ECC5421B-AF97-4C6F-85D1-499BF337305C}" dt="2022-11-02T17:34:59.101" v="74" actId="20577"/>
        <pc:sldMkLst>
          <pc:docMk/>
          <pc:sldMk cId="1849575659" sldId="4745"/>
        </pc:sldMkLst>
        <pc:spChg chg="mod">
          <ac:chgData name="CDN (Claus Dethlefsen)" userId="33b971c6-5a1b-4f68-ab6c-3c0a81a502c6" providerId="ADAL" clId="{ECC5421B-AF97-4C6F-85D1-499BF337305C}" dt="2022-11-02T17:34:59.101" v="74" actId="20577"/>
          <ac:spMkLst>
            <pc:docMk/>
            <pc:sldMk cId="1849575659" sldId="4745"/>
            <ac:spMk id="3" creationId="{7638CA60-215A-4B18-8AE0-372570F13864}"/>
          </ac:spMkLst>
        </pc:spChg>
      </pc:sldChg>
      <pc:sldChg chg="modSp mod">
        <pc:chgData name="CDN (Claus Dethlefsen)" userId="33b971c6-5a1b-4f68-ab6c-3c0a81a502c6" providerId="ADAL" clId="{ECC5421B-AF97-4C6F-85D1-499BF337305C}" dt="2022-11-02T18:17:49.178" v="108" actId="20577"/>
        <pc:sldMkLst>
          <pc:docMk/>
          <pc:sldMk cId="1285600833" sldId="4746"/>
        </pc:sldMkLst>
        <pc:spChg chg="mod">
          <ac:chgData name="CDN (Claus Dethlefsen)" userId="33b971c6-5a1b-4f68-ab6c-3c0a81a502c6" providerId="ADAL" clId="{ECC5421B-AF97-4C6F-85D1-499BF337305C}" dt="2022-11-02T18:17:49.178" v="108" actId="20577"/>
          <ac:spMkLst>
            <pc:docMk/>
            <pc:sldMk cId="1285600833" sldId="4746"/>
            <ac:spMk id="3" creationId="{5155EC8C-8EB5-4C26-93CC-6F362C1E1FA3}"/>
          </ac:spMkLst>
        </pc:spChg>
      </pc:sldChg>
      <pc:sldChg chg="modSp mod">
        <pc:chgData name="CDN (Claus Dethlefsen)" userId="33b971c6-5a1b-4f68-ab6c-3c0a81a502c6" providerId="ADAL" clId="{ECC5421B-AF97-4C6F-85D1-499BF337305C}" dt="2022-11-02T18:18:20.539" v="152" actId="20577"/>
        <pc:sldMkLst>
          <pc:docMk/>
          <pc:sldMk cId="1130038033" sldId="4747"/>
        </pc:sldMkLst>
        <pc:spChg chg="mod">
          <ac:chgData name="CDN (Claus Dethlefsen)" userId="33b971c6-5a1b-4f68-ab6c-3c0a81a502c6" providerId="ADAL" clId="{ECC5421B-AF97-4C6F-85D1-499BF337305C}" dt="2022-11-02T18:18:20.539" v="152" actId="20577"/>
          <ac:spMkLst>
            <pc:docMk/>
            <pc:sldMk cId="1130038033" sldId="4747"/>
            <ac:spMk id="3" creationId="{8EF45866-BFB3-4328-92E7-33BAC0F64954}"/>
          </ac:spMkLst>
        </pc:spChg>
      </pc:sldChg>
    </pc:docChg>
  </pc:docChgLst>
  <pc:docChgLst>
    <pc:chgData name="Claus Dethlefsen" userId="33b971c6-5a1b-4f68-ab6c-3c0a81a502c6" providerId="ADAL" clId="{8AAC765C-4597-4BDF-A000-8D683BBF8BC6}"/>
    <pc:docChg chg="undo custSel addSld delSld modSld">
      <pc:chgData name="Claus Dethlefsen" userId="33b971c6-5a1b-4f68-ab6c-3c0a81a502c6" providerId="ADAL" clId="{8AAC765C-4597-4BDF-A000-8D683BBF8BC6}" dt="2022-11-04T11:08:05.111" v="2637" actId="20577"/>
      <pc:docMkLst>
        <pc:docMk/>
      </pc:docMkLst>
      <pc:sldChg chg="modSp mod">
        <pc:chgData name="Claus Dethlefsen" userId="33b971c6-5a1b-4f68-ab6c-3c0a81a502c6" providerId="ADAL" clId="{8AAC765C-4597-4BDF-A000-8D683BBF8BC6}" dt="2022-11-03T17:22:10.268" v="0" actId="113"/>
        <pc:sldMkLst>
          <pc:docMk/>
          <pc:sldMk cId="3768496673" sldId="268"/>
        </pc:sldMkLst>
        <pc:spChg chg="mod">
          <ac:chgData name="Claus Dethlefsen" userId="33b971c6-5a1b-4f68-ab6c-3c0a81a502c6" providerId="ADAL" clId="{8AAC765C-4597-4BDF-A000-8D683BBF8BC6}" dt="2022-11-03T17:22:10.268" v="0" actId="113"/>
          <ac:spMkLst>
            <pc:docMk/>
            <pc:sldMk cId="3768496673" sldId="268"/>
            <ac:spMk id="3" creationId="{541E1695-D5DD-4367-9B39-F597E3004B74}"/>
          </ac:spMkLst>
        </pc:spChg>
      </pc:sldChg>
      <pc:sldChg chg="modSp mod">
        <pc:chgData name="Claus Dethlefsen" userId="33b971c6-5a1b-4f68-ab6c-3c0a81a502c6" providerId="ADAL" clId="{8AAC765C-4597-4BDF-A000-8D683BBF8BC6}" dt="2022-11-04T10:28:57.740" v="2465" actId="6549"/>
        <pc:sldMkLst>
          <pc:docMk/>
          <pc:sldMk cId="3738872510" sldId="281"/>
        </pc:sldMkLst>
        <pc:spChg chg="mod">
          <ac:chgData name="Claus Dethlefsen" userId="33b971c6-5a1b-4f68-ab6c-3c0a81a502c6" providerId="ADAL" clId="{8AAC765C-4597-4BDF-A000-8D683BBF8BC6}" dt="2022-11-04T10:28:50.905" v="2464" actId="20577"/>
          <ac:spMkLst>
            <pc:docMk/>
            <pc:sldMk cId="3738872510" sldId="281"/>
            <ac:spMk id="2" creationId="{5E4764DE-D906-4B01-A408-3964ACFDAECA}"/>
          </ac:spMkLst>
        </pc:spChg>
        <pc:spChg chg="mod">
          <ac:chgData name="Claus Dethlefsen" userId="33b971c6-5a1b-4f68-ab6c-3c0a81a502c6" providerId="ADAL" clId="{8AAC765C-4597-4BDF-A000-8D683BBF8BC6}" dt="2022-11-04T10:28:57.740" v="2465" actId="6549"/>
          <ac:spMkLst>
            <pc:docMk/>
            <pc:sldMk cId="3738872510" sldId="281"/>
            <ac:spMk id="70" creationId="{92F28A8D-B203-4583-8A55-06CCF591467C}"/>
          </ac:spMkLst>
        </pc:spChg>
      </pc:sldChg>
      <pc:sldChg chg="addSp delSp modSp mod">
        <pc:chgData name="Claus Dethlefsen" userId="33b971c6-5a1b-4f68-ab6c-3c0a81a502c6" providerId="ADAL" clId="{8AAC765C-4597-4BDF-A000-8D683BBF8BC6}" dt="2022-11-04T11:06:50.773" v="2624" actId="1076"/>
        <pc:sldMkLst>
          <pc:docMk/>
          <pc:sldMk cId="3664679501" sldId="4741"/>
        </pc:sldMkLst>
        <pc:spChg chg="add del">
          <ac:chgData name="Claus Dethlefsen" userId="33b971c6-5a1b-4f68-ab6c-3c0a81a502c6" providerId="ADAL" clId="{8AAC765C-4597-4BDF-A000-8D683BBF8BC6}" dt="2022-11-04T11:06:33.094" v="2621"/>
          <ac:spMkLst>
            <pc:docMk/>
            <pc:sldMk cId="3664679501" sldId="4741"/>
            <ac:spMk id="8" creationId="{FE81BEA5-2EB2-4F16-9523-0986F047B9D1}"/>
          </ac:spMkLst>
        </pc:spChg>
        <pc:spChg chg="mod">
          <ac:chgData name="Claus Dethlefsen" userId="33b971c6-5a1b-4f68-ab6c-3c0a81a502c6" providerId="ADAL" clId="{8AAC765C-4597-4BDF-A000-8D683BBF8BC6}" dt="2022-11-04T10:41:04.393" v="2605" actId="20577"/>
          <ac:spMkLst>
            <pc:docMk/>
            <pc:sldMk cId="3664679501" sldId="4741"/>
            <ac:spMk id="11" creationId="{EEC29576-89D5-4FEA-BD49-9E8D9556A57A}"/>
          </ac:spMkLst>
        </pc:spChg>
        <pc:picChg chg="add mod">
          <ac:chgData name="Claus Dethlefsen" userId="33b971c6-5a1b-4f68-ab6c-3c0a81a502c6" providerId="ADAL" clId="{8AAC765C-4597-4BDF-A000-8D683BBF8BC6}" dt="2022-11-04T11:06:50.773" v="2624" actId="1076"/>
          <ac:picMkLst>
            <pc:docMk/>
            <pc:sldMk cId="3664679501" sldId="4741"/>
            <ac:picMk id="9" creationId="{5DFAF501-2F77-4874-9248-25901BE18639}"/>
          </ac:picMkLst>
        </pc:picChg>
        <pc:picChg chg="del">
          <ac:chgData name="Claus Dethlefsen" userId="33b971c6-5a1b-4f68-ab6c-3c0a81a502c6" providerId="ADAL" clId="{8AAC765C-4597-4BDF-A000-8D683BBF8BC6}" dt="2022-11-04T11:06:28.171" v="2619" actId="478"/>
          <ac:picMkLst>
            <pc:docMk/>
            <pc:sldMk cId="3664679501" sldId="4741"/>
            <ac:picMk id="14" creationId="{EB26D095-5DCB-46F6-B781-1DF7F46B1A0A}"/>
          </ac:picMkLst>
        </pc:picChg>
      </pc:sldChg>
      <pc:sldChg chg="modSp mod">
        <pc:chgData name="Claus Dethlefsen" userId="33b971c6-5a1b-4f68-ab6c-3c0a81a502c6" providerId="ADAL" clId="{8AAC765C-4597-4BDF-A000-8D683BBF8BC6}" dt="2022-11-04T11:08:05.111" v="2637" actId="20577"/>
        <pc:sldMkLst>
          <pc:docMk/>
          <pc:sldMk cId="1834359452" sldId="4742"/>
        </pc:sldMkLst>
        <pc:spChg chg="mod">
          <ac:chgData name="Claus Dethlefsen" userId="33b971c6-5a1b-4f68-ab6c-3c0a81a502c6" providerId="ADAL" clId="{8AAC765C-4597-4BDF-A000-8D683BBF8BC6}" dt="2022-11-04T11:08:05.111" v="2637" actId="20577"/>
          <ac:spMkLst>
            <pc:docMk/>
            <pc:sldMk cId="1834359452" sldId="4742"/>
            <ac:spMk id="9" creationId="{8A3CEEC5-9C8E-450D-81A7-272F5CC13CF2}"/>
          </ac:spMkLst>
        </pc:spChg>
        <pc:graphicFrameChg chg="mod modGraphic">
          <ac:chgData name="Claus Dethlefsen" userId="33b971c6-5a1b-4f68-ab6c-3c0a81a502c6" providerId="ADAL" clId="{8AAC765C-4597-4BDF-A000-8D683BBF8BC6}" dt="2022-11-04T11:07:57.892" v="2636" actId="20577"/>
          <ac:graphicFrameMkLst>
            <pc:docMk/>
            <pc:sldMk cId="1834359452" sldId="4742"/>
            <ac:graphicFrameMk id="3" creationId="{9DA2B339-9D41-4478-BD01-AE62E2607543}"/>
          </ac:graphicFrameMkLst>
        </pc:graphicFrameChg>
      </pc:sldChg>
      <pc:sldChg chg="addSp delSp modSp mod modClrScheme chgLayout">
        <pc:chgData name="Claus Dethlefsen" userId="33b971c6-5a1b-4f68-ab6c-3c0a81a502c6" providerId="ADAL" clId="{8AAC765C-4597-4BDF-A000-8D683BBF8BC6}" dt="2022-11-04T09:44:57.261" v="1230" actId="1076"/>
        <pc:sldMkLst>
          <pc:docMk/>
          <pc:sldMk cId="1395183321" sldId="4743"/>
        </pc:sldMkLst>
        <pc:spChg chg="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2" creationId="{D1760CF0-5BEC-48C4-9DE6-E7DFEEB0BF31}"/>
          </ac:spMkLst>
        </pc:spChg>
        <pc:spChg chg="del 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3" creationId="{E35EC6E7-4ABD-452A-875C-4BE89E23B73F}"/>
          </ac:spMkLst>
        </pc:spChg>
        <pc:spChg chg="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4" creationId="{E53EF119-C530-46F7-9D1B-D1007C288FB8}"/>
          </ac:spMkLst>
        </pc:spChg>
        <pc:spChg chg="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5" creationId="{2503A832-D126-455C-AD33-3BF7D4B7F1E9}"/>
          </ac:spMkLst>
        </pc:spChg>
        <pc:spChg chg="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6" creationId="{FD4E506F-4246-445A-AF28-1D1770096304}"/>
          </ac:spMkLst>
        </pc:spChg>
        <pc:spChg chg="del 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7" creationId="{E126C80B-E69F-47CA-BCC6-2DEEC436C1C4}"/>
          </ac:spMkLst>
        </pc:spChg>
        <pc:spChg chg="add mod ord">
          <ac:chgData name="Claus Dethlefsen" userId="33b971c6-5a1b-4f68-ab6c-3c0a81a502c6" providerId="ADAL" clId="{8AAC765C-4597-4BDF-A000-8D683BBF8BC6}" dt="2022-11-04T09:44:26.736" v="1172" actId="207"/>
          <ac:spMkLst>
            <pc:docMk/>
            <pc:sldMk cId="1395183321" sldId="4743"/>
            <ac:spMk id="8" creationId="{D446F8CB-93DE-48D5-A1A0-0B165B009C88}"/>
          </ac:spMkLst>
        </pc:spChg>
        <pc:spChg chg="add mod ord">
          <ac:chgData name="Claus Dethlefsen" userId="33b971c6-5a1b-4f68-ab6c-3c0a81a502c6" providerId="ADAL" clId="{8AAC765C-4597-4BDF-A000-8D683BBF8BC6}" dt="2022-11-04T08:39:12.900" v="559" actId="700"/>
          <ac:spMkLst>
            <pc:docMk/>
            <pc:sldMk cId="1395183321" sldId="4743"/>
            <ac:spMk id="9" creationId="{2EC73AAF-E26F-4C6E-9BE8-62859E8616CC}"/>
          </ac:spMkLst>
        </pc:spChg>
        <pc:spChg chg="add mod ord">
          <ac:chgData name="Claus Dethlefsen" userId="33b971c6-5a1b-4f68-ab6c-3c0a81a502c6" providerId="ADAL" clId="{8AAC765C-4597-4BDF-A000-8D683BBF8BC6}" dt="2022-11-04T08:48:28.167" v="624" actId="14100"/>
          <ac:spMkLst>
            <pc:docMk/>
            <pc:sldMk cId="1395183321" sldId="4743"/>
            <ac:spMk id="10" creationId="{C346DF91-A469-43A4-B14A-F67255011CA1}"/>
          </ac:spMkLst>
        </pc:spChg>
        <pc:spChg chg="add mod">
          <ac:chgData name="Claus Dethlefsen" userId="33b971c6-5a1b-4f68-ab6c-3c0a81a502c6" providerId="ADAL" clId="{8AAC765C-4597-4BDF-A000-8D683BBF8BC6}" dt="2022-11-04T09:44:57.261" v="1230" actId="1076"/>
          <ac:spMkLst>
            <pc:docMk/>
            <pc:sldMk cId="1395183321" sldId="4743"/>
            <ac:spMk id="11" creationId="{19EAC5E7-A815-4F7E-AB77-1BB1DCBAD565}"/>
          </ac:spMkLst>
        </pc:spChg>
      </pc:sldChg>
      <pc:sldChg chg="del">
        <pc:chgData name="Claus Dethlefsen" userId="33b971c6-5a1b-4f68-ab6c-3c0a81a502c6" providerId="ADAL" clId="{8AAC765C-4597-4BDF-A000-8D683BBF8BC6}" dt="2022-11-04T10:24:33.621" v="2344" actId="47"/>
        <pc:sldMkLst>
          <pc:docMk/>
          <pc:sldMk cId="3314893316" sldId="4744"/>
        </pc:sldMkLst>
      </pc:sldChg>
      <pc:sldChg chg="addSp delSp modSp mod modClrScheme chgLayout">
        <pc:chgData name="Claus Dethlefsen" userId="33b971c6-5a1b-4f68-ab6c-3c0a81a502c6" providerId="ADAL" clId="{8AAC765C-4597-4BDF-A000-8D683BBF8BC6}" dt="2022-11-04T11:04:29.951" v="2613" actId="20577"/>
        <pc:sldMkLst>
          <pc:docMk/>
          <pc:sldMk cId="1849575659" sldId="4745"/>
        </pc:sldMkLst>
        <pc:spChg chg="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2" creationId="{6B19D8B9-2E8A-47D4-AAD8-C991663063F1}"/>
          </ac:spMkLst>
        </pc:spChg>
        <pc:spChg chg="mod ord">
          <ac:chgData name="Claus Dethlefsen" userId="33b971c6-5a1b-4f68-ab6c-3c0a81a502c6" providerId="ADAL" clId="{8AAC765C-4597-4BDF-A000-8D683BBF8BC6}" dt="2022-11-04T11:04:29.951" v="2613" actId="20577"/>
          <ac:spMkLst>
            <pc:docMk/>
            <pc:sldMk cId="1849575659" sldId="4745"/>
            <ac:spMk id="3" creationId="{7638CA60-215A-4B18-8AE0-372570F13864}"/>
          </ac:spMkLst>
        </pc:spChg>
        <pc:spChg chg="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4" creationId="{29707B8D-BA02-4643-AB80-8762E5F4554D}"/>
          </ac:spMkLst>
        </pc:spChg>
        <pc:spChg chg="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5" creationId="{02FCE14D-C9B6-4FC8-A42F-04EC15405E2E}"/>
          </ac:spMkLst>
        </pc:spChg>
        <pc:spChg chg="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6" creationId="{B267DCC1-8CAA-4324-97BA-CEE8AC49B506}"/>
          </ac:spMkLst>
        </pc:spChg>
        <pc:spChg chg="del 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7" creationId="{85ABC8D7-8BAA-4216-96F4-9708FD7E32D7}"/>
          </ac:spMkLst>
        </pc:spChg>
        <pc:spChg chg="add mod ord">
          <ac:chgData name="Claus Dethlefsen" userId="33b971c6-5a1b-4f68-ab6c-3c0a81a502c6" providerId="ADAL" clId="{8AAC765C-4597-4BDF-A000-8D683BBF8BC6}" dt="2022-11-04T08:59:29.643" v="828" actId="700"/>
          <ac:spMkLst>
            <pc:docMk/>
            <pc:sldMk cId="1849575659" sldId="4745"/>
            <ac:spMk id="8" creationId="{B0DC593D-E880-4D17-907A-02D324E04E59}"/>
          </ac:spMkLst>
        </pc:spChg>
        <pc:spChg chg="add mod ord">
          <ac:chgData name="Claus Dethlefsen" userId="33b971c6-5a1b-4f68-ab6c-3c0a81a502c6" providerId="ADAL" clId="{8AAC765C-4597-4BDF-A000-8D683BBF8BC6}" dt="2022-11-04T09:39:16.579" v="1169" actId="14100"/>
          <ac:spMkLst>
            <pc:docMk/>
            <pc:sldMk cId="1849575659" sldId="4745"/>
            <ac:spMk id="9" creationId="{091F89DD-8233-47D1-892D-C790C60603FB}"/>
          </ac:spMkLst>
        </pc:spChg>
        <pc:spChg chg="add mod">
          <ac:chgData name="Claus Dethlefsen" userId="33b971c6-5a1b-4f68-ab6c-3c0a81a502c6" providerId="ADAL" clId="{8AAC765C-4597-4BDF-A000-8D683BBF8BC6}" dt="2022-11-04T10:34:57.349" v="2584" actId="2711"/>
          <ac:spMkLst>
            <pc:docMk/>
            <pc:sldMk cId="1849575659" sldId="4745"/>
            <ac:spMk id="10" creationId="{EA9E0F04-3C64-47E2-9AF9-F72AE7007B8F}"/>
          </ac:spMkLst>
        </pc:spChg>
      </pc:sldChg>
      <pc:sldChg chg="addSp delSp modSp mod modClrScheme chgLayout">
        <pc:chgData name="Claus Dethlefsen" userId="33b971c6-5a1b-4f68-ab6c-3c0a81a502c6" providerId="ADAL" clId="{8AAC765C-4597-4BDF-A000-8D683BBF8BC6}" dt="2022-11-04T10:35:24.251" v="2585" actId="26606"/>
        <pc:sldMkLst>
          <pc:docMk/>
          <pc:sldMk cId="1285600833" sldId="4746"/>
        </pc:sldMkLst>
        <pc:spChg chg="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2" creationId="{BD85D549-ED9C-49FA-A7C1-A320D2AFE87F}"/>
          </ac:spMkLst>
        </pc:spChg>
        <pc:spChg chg="del 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3" creationId="{5155EC8C-8EB5-4C26-93CC-6F362C1E1FA3}"/>
          </ac:spMkLst>
        </pc:spChg>
        <pc:spChg chg="del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4" creationId="{F3DC73A6-EDA5-4832-90D3-D8BB9BE0CFDC}"/>
          </ac:spMkLst>
        </pc:spChg>
        <pc:spChg chg="del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5" creationId="{DB5ADFC4-F340-425B-A66B-5C6B017DB114}"/>
          </ac:spMkLst>
        </pc:spChg>
        <pc:spChg chg="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6" creationId="{E8B42DF5-D8D6-42FF-A3C8-C0B5B0F5FA07}"/>
          </ac:spMkLst>
        </pc:spChg>
        <pc:spChg chg="del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7" creationId="{A61611B3-2D7E-477D-BE6E-B027363310CA}"/>
          </ac:spMkLst>
        </pc:spChg>
        <pc:spChg chg="add 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13" creationId="{E8617732-E8FB-C6E3-4F78-6A0389B531D7}"/>
          </ac:spMkLst>
        </pc:spChg>
        <pc:spChg chg="add 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15" creationId="{48C563F9-EB28-D68D-C182-281A4C734114}"/>
          </ac:spMkLst>
        </pc:spChg>
        <pc:spChg chg="add 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17" creationId="{9CE8F1DE-C238-6275-1347-FC70FDD4F652}"/>
          </ac:spMkLst>
        </pc:spChg>
        <pc:spChg chg="add mod">
          <ac:chgData name="Claus Dethlefsen" userId="33b971c6-5a1b-4f68-ab6c-3c0a81a502c6" providerId="ADAL" clId="{8AAC765C-4597-4BDF-A000-8D683BBF8BC6}" dt="2022-11-04T10:35:24.251" v="2585" actId="26606"/>
          <ac:spMkLst>
            <pc:docMk/>
            <pc:sldMk cId="1285600833" sldId="4746"/>
            <ac:spMk id="19" creationId="{E53645AE-B219-07CD-DD45-547652B160D3}"/>
          </ac:spMkLst>
        </pc:spChg>
        <pc:graphicFrameChg chg="add mod">
          <ac:chgData name="Claus Dethlefsen" userId="33b971c6-5a1b-4f68-ab6c-3c0a81a502c6" providerId="ADAL" clId="{8AAC765C-4597-4BDF-A000-8D683BBF8BC6}" dt="2022-11-04T10:35:24.251" v="2585" actId="26606"/>
          <ac:graphicFrameMkLst>
            <pc:docMk/>
            <pc:sldMk cId="1285600833" sldId="4746"/>
            <ac:graphicFrameMk id="9" creationId="{27FFEAD9-D973-4782-DC52-7F3093200592}"/>
          </ac:graphicFrameMkLst>
        </pc:graphicFrameChg>
      </pc:sldChg>
      <pc:sldChg chg="del">
        <pc:chgData name="Claus Dethlefsen" userId="33b971c6-5a1b-4f68-ab6c-3c0a81a502c6" providerId="ADAL" clId="{8AAC765C-4597-4BDF-A000-8D683BBF8BC6}" dt="2022-11-04T10:24:27.762" v="2343" actId="47"/>
        <pc:sldMkLst>
          <pc:docMk/>
          <pc:sldMk cId="1130038033" sldId="4747"/>
        </pc:sldMkLst>
      </pc:sldChg>
      <pc:sldChg chg="addSp delSp modSp mod modClrScheme chgLayout">
        <pc:chgData name="Claus Dethlefsen" userId="33b971c6-5a1b-4f68-ab6c-3c0a81a502c6" providerId="ADAL" clId="{8AAC765C-4597-4BDF-A000-8D683BBF8BC6}" dt="2022-11-04T10:26:54.551" v="2369" actId="20577"/>
        <pc:sldMkLst>
          <pc:docMk/>
          <pc:sldMk cId="3280743355" sldId="4748"/>
        </pc:sldMkLst>
        <pc:spChg chg="mod">
          <ac:chgData name="Claus Dethlefsen" userId="33b971c6-5a1b-4f68-ab6c-3c0a81a502c6" providerId="ADAL" clId="{8AAC765C-4597-4BDF-A000-8D683BBF8BC6}" dt="2022-11-04T10:26:54.551" v="2369" actId="20577"/>
          <ac:spMkLst>
            <pc:docMk/>
            <pc:sldMk cId="3280743355" sldId="4748"/>
            <ac:spMk id="2" creationId="{D2FE09A5-A856-4FE8-A9F5-98269266AA2F}"/>
          </ac:spMkLst>
        </pc:spChg>
        <pc:spChg chg="del mod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3" creationId="{DB6AA936-E6C7-4B84-BF7F-FB54C399C522}"/>
          </ac:spMkLst>
        </pc:spChg>
        <pc:spChg chg="del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4" creationId="{C962D12F-9E8A-4A3B-8374-4DE52337ED16}"/>
          </ac:spMkLst>
        </pc:spChg>
        <pc:spChg chg="del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5" creationId="{8726AB2B-FD1E-404E-BD13-B8AA5E25E818}"/>
          </ac:spMkLst>
        </pc:spChg>
        <pc:spChg chg="mod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6" creationId="{031977FD-F42C-446D-8EBD-CCC95A919286}"/>
          </ac:spMkLst>
        </pc:spChg>
        <pc:spChg chg="del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7" creationId="{1B3399D6-42FA-4BE1-AD93-078CBB00B0A7}"/>
          </ac:spMkLst>
        </pc:spChg>
        <pc:spChg chg="add mod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13" creationId="{CAF7F824-6F3A-6501-1F7C-F6C25A39C30F}"/>
          </ac:spMkLst>
        </pc:spChg>
        <pc:spChg chg="add mod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15" creationId="{BE39D3A7-082E-8CAE-834C-190C9B097C84}"/>
          </ac:spMkLst>
        </pc:spChg>
        <pc:spChg chg="add mod">
          <ac:chgData name="Claus Dethlefsen" userId="33b971c6-5a1b-4f68-ab6c-3c0a81a502c6" providerId="ADAL" clId="{8AAC765C-4597-4BDF-A000-8D683BBF8BC6}" dt="2022-11-04T10:26:46.686" v="2351" actId="26606"/>
          <ac:spMkLst>
            <pc:docMk/>
            <pc:sldMk cId="3280743355" sldId="4748"/>
            <ac:spMk id="17" creationId="{1F3E0D8D-642A-C2D7-C273-E746D1E37679}"/>
          </ac:spMkLst>
        </pc:spChg>
        <pc:graphicFrameChg chg="add mod">
          <ac:chgData name="Claus Dethlefsen" userId="33b971c6-5a1b-4f68-ab6c-3c0a81a502c6" providerId="ADAL" clId="{8AAC765C-4597-4BDF-A000-8D683BBF8BC6}" dt="2022-11-04T10:26:46.686" v="2351" actId="26606"/>
          <ac:graphicFrameMkLst>
            <pc:docMk/>
            <pc:sldMk cId="3280743355" sldId="4748"/>
            <ac:graphicFrameMk id="9" creationId="{3DA54E05-3910-287D-7560-3799F078E7D5}"/>
          </ac:graphicFrameMkLst>
        </pc:graphicFrameChg>
      </pc:sldChg>
      <pc:sldChg chg="del mod modShow">
        <pc:chgData name="Claus Dethlefsen" userId="33b971c6-5a1b-4f68-ab6c-3c0a81a502c6" providerId="ADAL" clId="{8AAC765C-4597-4BDF-A000-8D683BBF8BC6}" dt="2022-11-04T09:47:46.351" v="1515" actId="47"/>
        <pc:sldMkLst>
          <pc:docMk/>
          <pc:sldMk cId="1848445427" sldId="4749"/>
        </pc:sldMkLst>
      </pc:sldChg>
      <pc:sldChg chg="addSp delSp modSp mod modClrScheme chgLayout">
        <pc:chgData name="Claus Dethlefsen" userId="33b971c6-5a1b-4f68-ab6c-3c0a81a502c6" providerId="ADAL" clId="{8AAC765C-4597-4BDF-A000-8D683BBF8BC6}" dt="2022-11-04T10:33:44.466" v="2573" actId="26606"/>
        <pc:sldMkLst>
          <pc:docMk/>
          <pc:sldMk cId="2288024574" sldId="4750"/>
        </pc:sldMkLst>
        <pc:spChg chg="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" creationId="{5006633A-1529-4340-8FC4-3B015A8ED161}"/>
          </ac:spMkLst>
        </pc:spChg>
        <pc:spChg chg="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3" creationId="{079F34B7-18CE-40D5-BFE0-3B2D23D9241F}"/>
          </ac:spMkLst>
        </pc:spChg>
        <pc:spChg chg="del">
          <ac:chgData name="Claus Dethlefsen" userId="33b971c6-5a1b-4f68-ab6c-3c0a81a502c6" providerId="ADAL" clId="{8AAC765C-4597-4BDF-A000-8D683BBF8BC6}" dt="2022-11-04T10:32:36.308" v="2569" actId="26606"/>
          <ac:spMkLst>
            <pc:docMk/>
            <pc:sldMk cId="2288024574" sldId="4750"/>
            <ac:spMk id="4" creationId="{49C89545-DFF6-4AE3-A616-61B15A34CB5C}"/>
          </ac:spMkLst>
        </pc:spChg>
        <pc:spChg chg="del">
          <ac:chgData name="Claus Dethlefsen" userId="33b971c6-5a1b-4f68-ab6c-3c0a81a502c6" providerId="ADAL" clId="{8AAC765C-4597-4BDF-A000-8D683BBF8BC6}" dt="2022-11-04T10:32:36.308" v="2569" actId="26606"/>
          <ac:spMkLst>
            <pc:docMk/>
            <pc:sldMk cId="2288024574" sldId="4750"/>
            <ac:spMk id="5" creationId="{43F31DAF-F08F-4ECF-94F3-4DEB80150A6E}"/>
          </ac:spMkLst>
        </pc:spChg>
        <pc:spChg chg="mod or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6" creationId="{D423D22A-A4BB-46BD-96BA-57FD2FDD547A}"/>
          </ac:spMkLst>
        </pc:spChg>
        <pc:spChg chg="del">
          <ac:chgData name="Claus Dethlefsen" userId="33b971c6-5a1b-4f68-ab6c-3c0a81a502c6" providerId="ADAL" clId="{8AAC765C-4597-4BDF-A000-8D683BBF8BC6}" dt="2022-11-04T10:32:36.308" v="2569" actId="26606"/>
          <ac:spMkLst>
            <pc:docMk/>
            <pc:sldMk cId="2288024574" sldId="4750"/>
            <ac:spMk id="7" creationId="{5284F994-20D5-4C93-A0E3-11EE561A393F}"/>
          </ac:spMkLst>
        </pc:spChg>
        <pc:spChg chg="add del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12" creationId="{BF85B9FF-0053-97E4-FA09-10F30B88C4F9}"/>
          </ac:spMkLst>
        </pc:spChg>
        <pc:spChg chg="add del mod">
          <ac:chgData name="Claus Dethlefsen" userId="33b971c6-5a1b-4f68-ab6c-3c0a81a502c6" providerId="ADAL" clId="{8AAC765C-4597-4BDF-A000-8D683BBF8BC6}" dt="2022-11-04T10:33:33.573" v="2570"/>
          <ac:spMkLst>
            <pc:docMk/>
            <pc:sldMk cId="2288024574" sldId="4750"/>
            <ac:spMk id="14" creationId="{273FC1F8-DE92-6C4F-C702-AEF5FD9310C8}"/>
          </ac:spMkLst>
        </pc:spChg>
        <pc:spChg chg="add del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16" creationId="{F64CF760-1E20-D8C0-CB74-5C91FE9A5519}"/>
          </ac:spMkLst>
        </pc:spChg>
        <pc:spChg chg="add del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18" creationId="{963DEE36-AE34-5AE3-16E7-A4C5DC399BC7}"/>
          </ac:spMkLst>
        </pc:spChg>
        <pc:spChg chg="add del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0" creationId="{7B05D602-3068-E7FE-0106-A1518CABF727}"/>
          </ac:spMkLst>
        </pc:spChg>
        <pc:spChg chg="add del">
          <ac:chgData name="Claus Dethlefsen" userId="33b971c6-5a1b-4f68-ab6c-3c0a81a502c6" providerId="ADAL" clId="{8AAC765C-4597-4BDF-A000-8D683BBF8BC6}" dt="2022-11-04T10:33:44.458" v="2572" actId="26606"/>
          <ac:spMkLst>
            <pc:docMk/>
            <pc:sldMk cId="2288024574" sldId="4750"/>
            <ac:spMk id="2055" creationId="{EADD4153-F2DF-DEA5-6788-4014B06B61F3}"/>
          </ac:spMkLst>
        </pc:spChg>
        <pc:spChg chg="add del">
          <ac:chgData name="Claus Dethlefsen" userId="33b971c6-5a1b-4f68-ab6c-3c0a81a502c6" providerId="ADAL" clId="{8AAC765C-4597-4BDF-A000-8D683BBF8BC6}" dt="2022-11-04T10:33:44.458" v="2572" actId="26606"/>
          <ac:spMkLst>
            <pc:docMk/>
            <pc:sldMk cId="2288024574" sldId="4750"/>
            <ac:spMk id="2057" creationId="{C487CB1D-08D8-B2AC-E94D-0107491FEE95}"/>
          </ac:spMkLst>
        </pc:spChg>
        <pc:spChg chg="add del">
          <ac:chgData name="Claus Dethlefsen" userId="33b971c6-5a1b-4f68-ab6c-3c0a81a502c6" providerId="ADAL" clId="{8AAC765C-4597-4BDF-A000-8D683BBF8BC6}" dt="2022-11-04T10:33:44.458" v="2572" actId="26606"/>
          <ac:spMkLst>
            <pc:docMk/>
            <pc:sldMk cId="2288024574" sldId="4750"/>
            <ac:spMk id="2059" creationId="{71F7DBC9-CCC7-E92C-B21B-AC98DA7BF5ED}"/>
          </ac:spMkLst>
        </pc:spChg>
        <pc:spChg chg="add del">
          <ac:chgData name="Claus Dethlefsen" userId="33b971c6-5a1b-4f68-ab6c-3c0a81a502c6" providerId="ADAL" clId="{8AAC765C-4597-4BDF-A000-8D683BBF8BC6}" dt="2022-11-04T10:33:44.458" v="2572" actId="26606"/>
          <ac:spMkLst>
            <pc:docMk/>
            <pc:sldMk cId="2288024574" sldId="4750"/>
            <ac:spMk id="2061" creationId="{72B14E4F-8F83-5F3A-4E45-012C2BB160CE}"/>
          </ac:spMkLst>
        </pc:spChg>
        <pc:spChg chg="add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063" creationId="{90A5AFF1-2DEE-FEDB-5D43-3721F85E68C3}"/>
          </ac:spMkLst>
        </pc:spChg>
        <pc:spChg chg="add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064" creationId="{9C53E827-5DF4-9CF5-9782-D74DC92F9324}"/>
          </ac:spMkLst>
        </pc:spChg>
        <pc:spChg chg="add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065" creationId="{9B65A2CE-2396-3B97-5914-2C44E7F0498C}"/>
          </ac:spMkLst>
        </pc:spChg>
        <pc:spChg chg="add mod">
          <ac:chgData name="Claus Dethlefsen" userId="33b971c6-5a1b-4f68-ab6c-3c0a81a502c6" providerId="ADAL" clId="{8AAC765C-4597-4BDF-A000-8D683BBF8BC6}" dt="2022-11-04T10:33:44.466" v="2573" actId="26606"/>
          <ac:spMkLst>
            <pc:docMk/>
            <pc:sldMk cId="2288024574" sldId="4750"/>
            <ac:spMk id="2066" creationId="{EF5498B2-5A71-6E5A-1E91-9FD2B992C83F}"/>
          </ac:spMkLst>
        </pc:spChg>
        <pc:picChg chg="add mod">
          <ac:chgData name="Claus Dethlefsen" userId="33b971c6-5a1b-4f68-ab6c-3c0a81a502c6" providerId="ADAL" clId="{8AAC765C-4597-4BDF-A000-8D683BBF8BC6}" dt="2022-11-04T10:33:44.466" v="2573" actId="26606"/>
          <ac:picMkLst>
            <pc:docMk/>
            <pc:sldMk cId="2288024574" sldId="4750"/>
            <ac:picMk id="2050" creationId="{A80D58CF-78E4-4093-AFA0-A4E877F78C84}"/>
          </ac:picMkLst>
        </pc:picChg>
      </pc:sldChg>
      <pc:sldChg chg="addSp delSp modSp add del mod modClrScheme chgLayout">
        <pc:chgData name="Claus Dethlefsen" userId="33b971c6-5a1b-4f68-ab6c-3c0a81a502c6" providerId="ADAL" clId="{8AAC765C-4597-4BDF-A000-8D683BBF8BC6}" dt="2022-11-04T11:05:26.216" v="2618" actId="26606"/>
        <pc:sldMkLst>
          <pc:docMk/>
          <pc:sldMk cId="2039002489" sldId="4751"/>
        </pc:sldMkLst>
        <pc:spChg chg="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2" creationId="{FFEFE9A1-D621-4BB5-A005-8CE45D8C6D47}"/>
          </ac:spMkLst>
        </pc:spChg>
        <pc:spChg chg="add del">
          <ac:chgData name="Claus Dethlefsen" userId="33b971c6-5a1b-4f68-ab6c-3c0a81a502c6" providerId="ADAL" clId="{8AAC765C-4597-4BDF-A000-8D683BBF8BC6}" dt="2022-11-04T08:35:25.914" v="320"/>
          <ac:spMkLst>
            <pc:docMk/>
            <pc:sldMk cId="2039002489" sldId="4751"/>
            <ac:spMk id="3" creationId="{69882FFE-6261-4DFE-B3B5-43F2EFE0C59D}"/>
          </ac:spMkLst>
        </pc:spChg>
        <pc:spChg chg="del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4" creationId="{F128C834-0E4A-430D-A39E-E114C1806339}"/>
          </ac:spMkLst>
        </pc:spChg>
        <pc:spChg chg="del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5" creationId="{5E169DE6-5201-4CFA-82C2-657122995BF0}"/>
          </ac:spMkLst>
        </pc:spChg>
        <pc:spChg chg="mod or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6" creationId="{7720238F-CE16-477D-B3B2-4F63107098F7}"/>
          </ac:spMkLst>
        </pc:spChg>
        <pc:spChg chg="del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7" creationId="{45BB73BC-D2EA-4097-B79B-05679B7D9CC3}"/>
          </ac:spMkLst>
        </pc:spChg>
        <pc:spChg chg="add del mod">
          <ac:chgData name="Claus Dethlefsen" userId="33b971c6-5a1b-4f68-ab6c-3c0a81a502c6" providerId="ADAL" clId="{8AAC765C-4597-4BDF-A000-8D683BBF8BC6}" dt="2022-11-04T08:35:25.902" v="319"/>
          <ac:spMkLst>
            <pc:docMk/>
            <pc:sldMk cId="2039002489" sldId="4751"/>
            <ac:spMk id="8" creationId="{2CAEBEB0-32A7-4B84-858D-71FEB8E0C859}"/>
          </ac:spMkLst>
        </pc:spChg>
        <pc:spChg chg="add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10" creationId="{30C29EA2-7546-42CB-8111-E4E2E296E6C6}"/>
          </ac:spMkLst>
        </pc:spChg>
        <pc:spChg chg="add del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12" creationId="{C0EDC6BD-14D1-405C-BFD1-4CBC46FC68A8}"/>
          </ac:spMkLst>
        </pc:spChg>
        <pc:spChg chg="add del">
          <ac:chgData name="Claus Dethlefsen" userId="33b971c6-5a1b-4f68-ab6c-3c0a81a502c6" providerId="ADAL" clId="{8AAC765C-4597-4BDF-A000-8D683BBF8BC6}" dt="2022-11-04T11:05:18.351" v="2616"/>
          <ac:spMkLst>
            <pc:docMk/>
            <pc:sldMk cId="2039002489" sldId="4751"/>
            <ac:spMk id="13" creationId="{B321FAE9-EF95-4B18-BFD1-19D7C7FE0475}"/>
          </ac:spMkLst>
        </pc:spChg>
        <pc:spChg chg="add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19" creationId="{E86DBA44-B83A-8A54-1CE3-9A977E520DC1}"/>
          </ac:spMkLst>
        </pc:spChg>
        <pc:spChg chg="add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21" creationId="{2285DBDD-3212-D7B1-1124-5DFC73C177DA}"/>
          </ac:spMkLst>
        </pc:spChg>
        <pc:spChg chg="add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23" creationId="{33DD5299-BC52-7D96-6D4A-2CBC54831D51}"/>
          </ac:spMkLst>
        </pc:spChg>
        <pc:spChg chg="add mod">
          <ac:chgData name="Claus Dethlefsen" userId="33b971c6-5a1b-4f68-ab6c-3c0a81a502c6" providerId="ADAL" clId="{8AAC765C-4597-4BDF-A000-8D683BBF8BC6}" dt="2022-11-04T11:05:26.216" v="2618" actId="26606"/>
          <ac:spMkLst>
            <pc:docMk/>
            <pc:sldMk cId="2039002489" sldId="4751"/>
            <ac:spMk id="25" creationId="{58659C6B-701B-C374-B735-C117E0AC0A79}"/>
          </ac:spMkLst>
        </pc:spChg>
        <pc:picChg chg="add del mod">
          <ac:chgData name="Claus Dethlefsen" userId="33b971c6-5a1b-4f68-ab6c-3c0a81a502c6" providerId="ADAL" clId="{8AAC765C-4597-4BDF-A000-8D683BBF8BC6}" dt="2022-11-04T11:05:14.083" v="2614" actId="478"/>
          <ac:picMkLst>
            <pc:docMk/>
            <pc:sldMk cId="2039002489" sldId="4751"/>
            <ac:picMk id="9" creationId="{DD25A5D5-5415-42C9-AAC0-311C4ADD30B6}"/>
          </ac:picMkLst>
        </pc:picChg>
        <pc:picChg chg="add mod">
          <ac:chgData name="Claus Dethlefsen" userId="33b971c6-5a1b-4f68-ab6c-3c0a81a502c6" providerId="ADAL" clId="{8AAC765C-4597-4BDF-A000-8D683BBF8BC6}" dt="2022-11-04T11:05:26.216" v="2618" actId="26606"/>
          <ac:picMkLst>
            <pc:docMk/>
            <pc:sldMk cId="2039002489" sldId="4751"/>
            <ac:picMk id="14" creationId="{B5B8D2BF-D471-4023-B875-8B1EFB3FEA10}"/>
          </ac:picMkLst>
        </pc:picChg>
      </pc:sldChg>
      <pc:sldChg chg="modSp new del mod">
        <pc:chgData name="Claus Dethlefsen" userId="33b971c6-5a1b-4f68-ab6c-3c0a81a502c6" providerId="ADAL" clId="{8AAC765C-4597-4BDF-A000-8D683BBF8BC6}" dt="2022-11-04T10:25:03.988" v="2348" actId="2696"/>
        <pc:sldMkLst>
          <pc:docMk/>
          <pc:sldMk cId="1145654835" sldId="4752"/>
        </pc:sldMkLst>
        <pc:spChg chg="mod">
          <ac:chgData name="Claus Dethlefsen" userId="33b971c6-5a1b-4f68-ab6c-3c0a81a502c6" providerId="ADAL" clId="{8AAC765C-4597-4BDF-A000-8D683BBF8BC6}" dt="2022-11-03T17:23:03.842" v="10" actId="20577"/>
          <ac:spMkLst>
            <pc:docMk/>
            <pc:sldMk cId="1145654835" sldId="4752"/>
            <ac:spMk id="2" creationId="{9AD3E21F-3F4B-46F1-835B-E4A036B9F717}"/>
          </ac:spMkLst>
        </pc:spChg>
        <pc:spChg chg="mod">
          <ac:chgData name="Claus Dethlefsen" userId="33b971c6-5a1b-4f68-ab6c-3c0a81a502c6" providerId="ADAL" clId="{8AAC765C-4597-4BDF-A000-8D683BBF8BC6}" dt="2022-11-03T17:37:56.109" v="242" actId="20577"/>
          <ac:spMkLst>
            <pc:docMk/>
            <pc:sldMk cId="1145654835" sldId="4752"/>
            <ac:spMk id="3" creationId="{2C70EA81-D064-4A2D-A2FB-2E6072057B6E}"/>
          </ac:spMkLst>
        </pc:spChg>
      </pc:sldChg>
      <pc:sldChg chg="modSp add del mod">
        <pc:chgData name="Claus Dethlefsen" userId="33b971c6-5a1b-4f68-ab6c-3c0a81a502c6" providerId="ADAL" clId="{8AAC765C-4597-4BDF-A000-8D683BBF8BC6}" dt="2022-11-04T09:47:58.688" v="1516" actId="47"/>
        <pc:sldMkLst>
          <pc:docMk/>
          <pc:sldMk cId="2005703640" sldId="4753"/>
        </pc:sldMkLst>
        <pc:spChg chg="mod">
          <ac:chgData name="Claus Dethlefsen" userId="33b971c6-5a1b-4f68-ab6c-3c0a81a502c6" providerId="ADAL" clId="{8AAC765C-4597-4BDF-A000-8D683BBF8BC6}" dt="2022-11-04T07:38:58.173" v="283" actId="20577"/>
          <ac:spMkLst>
            <pc:docMk/>
            <pc:sldMk cId="2005703640" sldId="4753"/>
            <ac:spMk id="2" creationId="{FFEFE9A1-D621-4BB5-A005-8CE45D8C6D47}"/>
          </ac:spMkLst>
        </pc:spChg>
      </pc:sldChg>
    </pc:docChg>
  </pc:docChgLst>
  <pc:docChgLst>
    <pc:chgData name="RKMT (Rikke Mortensen)" userId="c8c70a46-4ab7-4c97-bc5c-54153912ed6f" providerId="ADAL" clId="{1D48F16B-8264-4974-AC06-AD9B3AE1F243}"/>
    <pc:docChg chg="undo custSel modSld">
      <pc:chgData name="RKMT (Rikke Mortensen)" userId="c8c70a46-4ab7-4c97-bc5c-54153912ed6f" providerId="ADAL" clId="{1D48F16B-8264-4974-AC06-AD9B3AE1F243}" dt="2021-11-02T11:18:14.593" v="233" actId="20577"/>
      <pc:docMkLst>
        <pc:docMk/>
      </pc:docMkLst>
      <pc:sldChg chg="modSp mod">
        <pc:chgData name="RKMT (Rikke Mortensen)" userId="c8c70a46-4ab7-4c97-bc5c-54153912ed6f" providerId="ADAL" clId="{1D48F16B-8264-4974-AC06-AD9B3AE1F243}" dt="2021-10-27T09:05:32.005" v="196" actId="20577"/>
        <pc:sldMkLst>
          <pc:docMk/>
          <pc:sldMk cId="1693127699" sldId="271"/>
        </pc:sldMkLst>
        <pc:spChg chg="mod">
          <ac:chgData name="RKMT (Rikke Mortensen)" userId="c8c70a46-4ab7-4c97-bc5c-54153912ed6f" providerId="ADAL" clId="{1D48F16B-8264-4974-AC06-AD9B3AE1F243}" dt="2021-10-27T09:05:32.005" v="196" actId="20577"/>
          <ac:spMkLst>
            <pc:docMk/>
            <pc:sldMk cId="1693127699" sldId="271"/>
            <ac:spMk id="3" creationId="{5CE8CA8F-D968-4CA7-B183-CBA9B188810E}"/>
          </ac:spMkLst>
        </pc:spChg>
      </pc:sldChg>
      <pc:sldChg chg="addSp delSp modSp mod">
        <pc:chgData name="RKMT (Rikke Mortensen)" userId="c8c70a46-4ab7-4c97-bc5c-54153912ed6f" providerId="ADAL" clId="{1D48F16B-8264-4974-AC06-AD9B3AE1F243}" dt="2021-11-02T11:18:14.593" v="233" actId="20577"/>
        <pc:sldMkLst>
          <pc:docMk/>
          <pc:sldMk cId="876082643" sldId="272"/>
        </pc:sldMkLst>
        <pc:spChg chg="mod">
          <ac:chgData name="RKMT (Rikke Mortensen)" userId="c8c70a46-4ab7-4c97-bc5c-54153912ed6f" providerId="ADAL" clId="{1D48F16B-8264-4974-AC06-AD9B3AE1F243}" dt="2021-11-02T11:18:14.593" v="233" actId="20577"/>
          <ac:spMkLst>
            <pc:docMk/>
            <pc:sldMk cId="876082643" sldId="272"/>
            <ac:spMk id="3" creationId="{922F2052-45DB-4B20-AE14-0E1350CF7861}"/>
          </ac:spMkLst>
        </pc:spChg>
        <pc:picChg chg="add del mod">
          <ac:chgData name="RKMT (Rikke Mortensen)" userId="c8c70a46-4ab7-4c97-bc5c-54153912ed6f" providerId="ADAL" clId="{1D48F16B-8264-4974-AC06-AD9B3AE1F243}" dt="2021-10-26T13:59:44.694" v="3" actId="478"/>
          <ac:picMkLst>
            <pc:docMk/>
            <pc:sldMk cId="876082643" sldId="272"/>
            <ac:picMk id="5" creationId="{9CAF3F9B-0960-4530-BFC6-CBA7DF27F929}"/>
          </ac:picMkLst>
        </pc:picChg>
      </pc:sldChg>
      <pc:sldChg chg="delSp modSp mod">
        <pc:chgData name="RKMT (Rikke Mortensen)" userId="c8c70a46-4ab7-4c97-bc5c-54153912ed6f" providerId="ADAL" clId="{1D48F16B-8264-4974-AC06-AD9B3AE1F243}" dt="2021-10-27T11:49:05.228" v="228" actId="20577"/>
        <pc:sldMkLst>
          <pc:docMk/>
          <pc:sldMk cId="593265432" sldId="275"/>
        </pc:sldMkLst>
        <pc:spChg chg="del">
          <ac:chgData name="RKMT (Rikke Mortensen)" userId="c8c70a46-4ab7-4c97-bc5c-54153912ed6f" providerId="ADAL" clId="{1D48F16B-8264-4974-AC06-AD9B3AE1F243}" dt="2021-10-27T11:48:49.239" v="226" actId="478"/>
          <ac:spMkLst>
            <pc:docMk/>
            <pc:sldMk cId="593265432" sldId="275"/>
            <ac:spMk id="4" creationId="{F4888076-9BB9-485B-BF79-BB330824A63E}"/>
          </ac:spMkLst>
        </pc:spChg>
        <pc:spChg chg="mod">
          <ac:chgData name="RKMT (Rikke Mortensen)" userId="c8c70a46-4ab7-4c97-bc5c-54153912ed6f" providerId="ADAL" clId="{1D48F16B-8264-4974-AC06-AD9B3AE1F243}" dt="2021-10-27T11:49:05.228" v="228" actId="20577"/>
          <ac:spMkLst>
            <pc:docMk/>
            <pc:sldMk cId="593265432" sldId="275"/>
            <ac:spMk id="15" creationId="{998EBB94-68B8-45AA-8E3C-236D57D6EE40}"/>
          </ac:spMkLst>
        </pc:spChg>
      </pc:sldChg>
    </pc:docChg>
  </pc:docChgLst>
  <pc:docChgLst>
    <pc:chgData name="RKMT (Rikke Mortensen)" userId="c8c70a46-4ab7-4c97-bc5c-54153912ed6f" providerId="ADAL" clId="{696B525A-0BC1-4D02-B446-DA6C5760AA26}"/>
    <pc:docChg chg="undo redo custSel addSld delSld modSld">
      <pc:chgData name="RKMT (Rikke Mortensen)" userId="c8c70a46-4ab7-4c97-bc5c-54153912ed6f" providerId="ADAL" clId="{696B525A-0BC1-4D02-B446-DA6C5760AA26}" dt="2021-09-29T05:29:30.844" v="1117" actId="20577"/>
      <pc:docMkLst>
        <pc:docMk/>
      </pc:docMkLst>
      <pc:sldChg chg="addSp modSp mod">
        <pc:chgData name="RKMT (Rikke Mortensen)" userId="c8c70a46-4ab7-4c97-bc5c-54153912ed6f" providerId="ADAL" clId="{696B525A-0BC1-4D02-B446-DA6C5760AA26}" dt="2021-09-28T20:00:38.026" v="186" actId="1076"/>
        <pc:sldMkLst>
          <pc:docMk/>
          <pc:sldMk cId="3739816701" sldId="259"/>
        </pc:sldMkLst>
        <pc:spChg chg="mod">
          <ac:chgData name="RKMT (Rikke Mortensen)" userId="c8c70a46-4ab7-4c97-bc5c-54153912ed6f" providerId="ADAL" clId="{696B525A-0BC1-4D02-B446-DA6C5760AA26}" dt="2021-09-28T19:50:24.369" v="22" actId="1076"/>
          <ac:spMkLst>
            <pc:docMk/>
            <pc:sldMk cId="3739816701" sldId="259"/>
            <ac:spMk id="3" creationId="{FCDF0FFB-AAA0-43E1-A751-4FA95A0EA7C1}"/>
          </ac:spMkLst>
        </pc:spChg>
        <pc:spChg chg="mod">
          <ac:chgData name="RKMT (Rikke Mortensen)" userId="c8c70a46-4ab7-4c97-bc5c-54153912ed6f" providerId="ADAL" clId="{696B525A-0BC1-4D02-B446-DA6C5760AA26}" dt="2021-09-28T19:49:02.733" v="12" actId="1076"/>
          <ac:spMkLst>
            <pc:docMk/>
            <pc:sldMk cId="3739816701" sldId="259"/>
            <ac:spMk id="11" creationId="{7F77559E-CCC3-4D31-8A94-A69218641B6E}"/>
          </ac:spMkLst>
        </pc:spChg>
        <pc:spChg chg="mod">
          <ac:chgData name="RKMT (Rikke Mortensen)" userId="c8c70a46-4ab7-4c97-bc5c-54153912ed6f" providerId="ADAL" clId="{696B525A-0BC1-4D02-B446-DA6C5760AA26}" dt="2021-09-28T19:48:54.429" v="10" actId="1076"/>
          <ac:spMkLst>
            <pc:docMk/>
            <pc:sldMk cId="3739816701" sldId="259"/>
            <ac:spMk id="15" creationId="{998EBB94-68B8-45AA-8E3C-236D57D6EE40}"/>
          </ac:spMkLst>
        </pc:spChg>
        <pc:spChg chg="mod">
          <ac:chgData name="RKMT (Rikke Mortensen)" userId="c8c70a46-4ab7-4c97-bc5c-54153912ed6f" providerId="ADAL" clId="{696B525A-0BC1-4D02-B446-DA6C5760AA26}" dt="2021-09-28T19:49:06.538" v="13" actId="1076"/>
          <ac:spMkLst>
            <pc:docMk/>
            <pc:sldMk cId="3739816701" sldId="259"/>
            <ac:spMk id="16" creationId="{235508AE-B445-4A63-B7B6-079BDF8BC128}"/>
          </ac:spMkLst>
        </pc:spChg>
        <pc:spChg chg="add mod">
          <ac:chgData name="RKMT (Rikke Mortensen)" userId="c8c70a46-4ab7-4c97-bc5c-54153912ed6f" providerId="ADAL" clId="{696B525A-0BC1-4D02-B446-DA6C5760AA26}" dt="2021-09-28T19:59:05.004" v="182" actId="1582"/>
          <ac:spMkLst>
            <pc:docMk/>
            <pc:sldMk cId="3739816701" sldId="259"/>
            <ac:spMk id="19" creationId="{7C06D7F2-35DD-4BED-9C15-950AB3BC6C2C}"/>
          </ac:spMkLst>
        </pc:spChg>
        <pc:spChg chg="add mod">
          <ac:chgData name="RKMT (Rikke Mortensen)" userId="c8c70a46-4ab7-4c97-bc5c-54153912ed6f" providerId="ADAL" clId="{696B525A-0BC1-4D02-B446-DA6C5760AA26}" dt="2021-09-28T19:54:49.112" v="174" actId="20577"/>
          <ac:spMkLst>
            <pc:docMk/>
            <pc:sldMk cId="3739816701" sldId="259"/>
            <ac:spMk id="20" creationId="{2F2CE7F4-CA19-44F7-9D79-BF031BA35315}"/>
          </ac:spMkLst>
        </pc:spChg>
        <pc:cxnChg chg="add mod">
          <ac:chgData name="RKMT (Rikke Mortensen)" userId="c8c70a46-4ab7-4c97-bc5c-54153912ed6f" providerId="ADAL" clId="{696B525A-0BC1-4D02-B446-DA6C5760AA26}" dt="2021-09-28T19:49:38.391" v="17" actId="1076"/>
          <ac:cxnSpMkLst>
            <pc:docMk/>
            <pc:sldMk cId="3739816701" sldId="259"/>
            <ac:cxnSpMk id="7" creationId="{D498217C-8AFC-4244-A6D5-B7CEE2FB3009}"/>
          </ac:cxnSpMkLst>
        </pc:cxnChg>
        <pc:cxnChg chg="add mod">
          <ac:chgData name="RKMT (Rikke Mortensen)" userId="c8c70a46-4ab7-4c97-bc5c-54153912ed6f" providerId="ADAL" clId="{696B525A-0BC1-4D02-B446-DA6C5760AA26}" dt="2021-09-28T19:49:43.441" v="18" actId="1076"/>
          <ac:cxnSpMkLst>
            <pc:docMk/>
            <pc:sldMk cId="3739816701" sldId="259"/>
            <ac:cxnSpMk id="17" creationId="{C909EAA5-CEF0-46D1-939C-99124BBE6DB0}"/>
          </ac:cxnSpMkLst>
        </pc:cxnChg>
        <pc:cxnChg chg="add mod">
          <ac:chgData name="RKMT (Rikke Mortensen)" userId="c8c70a46-4ab7-4c97-bc5c-54153912ed6f" providerId="ADAL" clId="{696B525A-0BC1-4D02-B446-DA6C5760AA26}" dt="2021-09-28T19:49:51.070" v="20" actId="1076"/>
          <ac:cxnSpMkLst>
            <pc:docMk/>
            <pc:sldMk cId="3739816701" sldId="259"/>
            <ac:cxnSpMk id="18" creationId="{8F0DF6DE-70F5-4E69-B73B-ACDC58C93528}"/>
          </ac:cxnSpMkLst>
        </pc:cxnChg>
        <pc:cxnChg chg="add mod">
          <ac:chgData name="RKMT (Rikke Mortensen)" userId="c8c70a46-4ab7-4c97-bc5c-54153912ed6f" providerId="ADAL" clId="{696B525A-0BC1-4D02-B446-DA6C5760AA26}" dt="2021-09-28T19:55:11.776" v="178" actId="14100"/>
          <ac:cxnSpMkLst>
            <pc:docMk/>
            <pc:sldMk cId="3739816701" sldId="259"/>
            <ac:cxnSpMk id="21" creationId="{76F345EB-C9C1-4554-BD99-3DDDF6B23630}"/>
          </ac:cxnSpMkLst>
        </pc:cxnChg>
        <pc:cxnChg chg="add mod">
          <ac:chgData name="RKMT (Rikke Mortensen)" userId="c8c70a46-4ab7-4c97-bc5c-54153912ed6f" providerId="ADAL" clId="{696B525A-0BC1-4D02-B446-DA6C5760AA26}" dt="2021-09-28T20:00:38.026" v="186" actId="1076"/>
          <ac:cxnSpMkLst>
            <pc:docMk/>
            <pc:sldMk cId="3739816701" sldId="259"/>
            <ac:cxnSpMk id="24" creationId="{D47CE998-861B-42E4-BF84-200BD47A05AA}"/>
          </ac:cxnSpMkLst>
        </pc:cxnChg>
      </pc:sldChg>
      <pc:sldChg chg="addSp delSp modSp mod">
        <pc:chgData name="RKMT (Rikke Mortensen)" userId="c8c70a46-4ab7-4c97-bc5c-54153912ed6f" providerId="ADAL" clId="{696B525A-0BC1-4D02-B446-DA6C5760AA26}" dt="2021-09-29T05:09:03.723" v="601" actId="478"/>
        <pc:sldMkLst>
          <pc:docMk/>
          <pc:sldMk cId="3768496673" sldId="268"/>
        </pc:sldMkLst>
        <pc:spChg chg="mod">
          <ac:chgData name="RKMT (Rikke Mortensen)" userId="c8c70a46-4ab7-4c97-bc5c-54153912ed6f" providerId="ADAL" clId="{696B525A-0BC1-4D02-B446-DA6C5760AA26}" dt="2021-09-28T20:16:28.934" v="454" actId="20577"/>
          <ac:spMkLst>
            <pc:docMk/>
            <pc:sldMk cId="3768496673" sldId="268"/>
            <ac:spMk id="2" creationId="{4D2E0420-44CD-4FC2-93B5-D91CFEF50764}"/>
          </ac:spMkLst>
        </pc:spChg>
        <pc:spChg chg="del">
          <ac:chgData name="RKMT (Rikke Mortensen)" userId="c8c70a46-4ab7-4c97-bc5c-54153912ed6f" providerId="ADAL" clId="{696B525A-0BC1-4D02-B446-DA6C5760AA26}" dt="2021-09-28T21:09:16.892" v="600" actId="478"/>
          <ac:spMkLst>
            <pc:docMk/>
            <pc:sldMk cId="3768496673" sldId="268"/>
            <ac:spMk id="5" creationId="{02F777D3-0AB6-4DC9-A424-B80E5EF5DFC1}"/>
          </ac:spMkLst>
        </pc:spChg>
        <pc:spChg chg="add del mod">
          <ac:chgData name="RKMT (Rikke Mortensen)" userId="c8c70a46-4ab7-4c97-bc5c-54153912ed6f" providerId="ADAL" clId="{696B525A-0BC1-4D02-B446-DA6C5760AA26}" dt="2021-09-29T05:09:03.723" v="601" actId="478"/>
          <ac:spMkLst>
            <pc:docMk/>
            <pc:sldMk cId="3768496673" sldId="268"/>
            <ac:spMk id="9" creationId="{4646BCFA-CA85-41F6-A5F5-E60AB0FEF21A}"/>
          </ac:spMkLst>
        </pc:spChg>
      </pc:sldChg>
      <pc:sldChg chg="add del">
        <pc:chgData name="RKMT (Rikke Mortensen)" userId="c8c70a46-4ab7-4c97-bc5c-54153912ed6f" providerId="ADAL" clId="{696B525A-0BC1-4D02-B446-DA6C5760AA26}" dt="2021-09-28T20:00:33.689" v="184"/>
        <pc:sldMkLst>
          <pc:docMk/>
          <pc:sldMk cId="14235673" sldId="269"/>
        </pc:sldMkLst>
      </pc:sldChg>
      <pc:sldChg chg="delSp modSp new mod">
        <pc:chgData name="RKMT (Rikke Mortensen)" userId="c8c70a46-4ab7-4c97-bc5c-54153912ed6f" providerId="ADAL" clId="{696B525A-0BC1-4D02-B446-DA6C5760AA26}" dt="2021-09-28T20:34:41.406" v="475" actId="20577"/>
        <pc:sldMkLst>
          <pc:docMk/>
          <pc:sldMk cId="2074028524" sldId="269"/>
        </pc:sldMkLst>
        <pc:spChg chg="mod">
          <ac:chgData name="RKMT (Rikke Mortensen)" userId="c8c70a46-4ab7-4c97-bc5c-54153912ed6f" providerId="ADAL" clId="{696B525A-0BC1-4D02-B446-DA6C5760AA26}" dt="2021-09-28T20:05:37.213" v="225" actId="20577"/>
          <ac:spMkLst>
            <pc:docMk/>
            <pc:sldMk cId="2074028524" sldId="269"/>
            <ac:spMk id="2" creationId="{9F462F73-D856-4B58-B919-51BBB6D79F2A}"/>
          </ac:spMkLst>
        </pc:spChg>
        <pc:spChg chg="mod">
          <ac:chgData name="RKMT (Rikke Mortensen)" userId="c8c70a46-4ab7-4c97-bc5c-54153912ed6f" providerId="ADAL" clId="{696B525A-0BC1-4D02-B446-DA6C5760AA26}" dt="2021-09-28T20:34:41.406" v="475" actId="20577"/>
          <ac:spMkLst>
            <pc:docMk/>
            <pc:sldMk cId="2074028524" sldId="269"/>
            <ac:spMk id="3" creationId="{EADA448D-FBAB-4935-AC84-1853DF34E484}"/>
          </ac:spMkLst>
        </pc:spChg>
        <pc:spChg chg="del">
          <ac:chgData name="RKMT (Rikke Mortensen)" userId="c8c70a46-4ab7-4c97-bc5c-54153912ed6f" providerId="ADAL" clId="{696B525A-0BC1-4D02-B446-DA6C5760AA26}" dt="2021-09-28T20:08:47.925" v="287" actId="478"/>
          <ac:spMkLst>
            <pc:docMk/>
            <pc:sldMk cId="2074028524" sldId="269"/>
            <ac:spMk id="4" creationId="{45F03D62-D136-44CE-829D-AD1EB045E62C}"/>
          </ac:spMkLst>
        </pc:spChg>
        <pc:spChg chg="del">
          <ac:chgData name="RKMT (Rikke Mortensen)" userId="c8c70a46-4ab7-4c97-bc5c-54153912ed6f" providerId="ADAL" clId="{696B525A-0BC1-4D02-B446-DA6C5760AA26}" dt="2021-09-28T20:08:46.221" v="286" actId="478"/>
          <ac:spMkLst>
            <pc:docMk/>
            <pc:sldMk cId="2074028524" sldId="269"/>
            <ac:spMk id="5" creationId="{A952DE0C-4EE5-4A30-A613-B67C7C6D2D40}"/>
          </ac:spMkLst>
        </pc:spChg>
        <pc:spChg chg="del">
          <ac:chgData name="RKMT (Rikke Mortensen)" userId="c8c70a46-4ab7-4c97-bc5c-54153912ed6f" providerId="ADAL" clId="{696B525A-0BC1-4D02-B446-DA6C5760AA26}" dt="2021-09-28T20:08:49.729" v="288" actId="478"/>
          <ac:spMkLst>
            <pc:docMk/>
            <pc:sldMk cId="2074028524" sldId="269"/>
            <ac:spMk id="7" creationId="{004122A7-AE6C-4566-8587-0516E37B8834}"/>
          </ac:spMkLst>
        </pc:spChg>
      </pc:sldChg>
      <pc:sldChg chg="addSp delSp modSp new mod">
        <pc:chgData name="RKMT (Rikke Mortensen)" userId="c8c70a46-4ab7-4c97-bc5c-54153912ed6f" providerId="ADAL" clId="{696B525A-0BC1-4D02-B446-DA6C5760AA26}" dt="2021-09-29T05:19:04.337" v="773" actId="20577"/>
        <pc:sldMkLst>
          <pc:docMk/>
          <pc:sldMk cId="3163825083" sldId="270"/>
        </pc:sldMkLst>
        <pc:spChg chg="mod">
          <ac:chgData name="RKMT (Rikke Mortensen)" userId="c8c70a46-4ab7-4c97-bc5c-54153912ed6f" providerId="ADAL" clId="{696B525A-0BC1-4D02-B446-DA6C5760AA26}" dt="2021-09-28T20:28:59.874" v="471" actId="20577"/>
          <ac:spMkLst>
            <pc:docMk/>
            <pc:sldMk cId="3163825083" sldId="270"/>
            <ac:spMk id="2" creationId="{2DFDC425-55EF-4AE2-B484-29E9CE76C6BB}"/>
          </ac:spMkLst>
        </pc:spChg>
        <pc:spChg chg="del">
          <ac:chgData name="RKMT (Rikke Mortensen)" userId="c8c70a46-4ab7-4c97-bc5c-54153912ed6f" providerId="ADAL" clId="{696B525A-0BC1-4D02-B446-DA6C5760AA26}" dt="2021-09-28T20:55:35.580" v="476" actId="478"/>
          <ac:spMkLst>
            <pc:docMk/>
            <pc:sldMk cId="3163825083" sldId="270"/>
            <ac:spMk id="3" creationId="{13C1BC34-C93A-444F-97D3-342B882175CA}"/>
          </ac:spMkLst>
        </pc:spChg>
        <pc:spChg chg="del">
          <ac:chgData name="RKMT (Rikke Mortensen)" userId="c8c70a46-4ab7-4c97-bc5c-54153912ed6f" providerId="ADAL" clId="{696B525A-0BC1-4D02-B446-DA6C5760AA26}" dt="2021-09-28T20:29:03.365" v="472" actId="478"/>
          <ac:spMkLst>
            <pc:docMk/>
            <pc:sldMk cId="3163825083" sldId="270"/>
            <ac:spMk id="4" creationId="{EC8ACCA8-CFDC-4C94-A499-7F7B7993B90E}"/>
          </ac:spMkLst>
        </pc:spChg>
        <pc:spChg chg="del">
          <ac:chgData name="RKMT (Rikke Mortensen)" userId="c8c70a46-4ab7-4c97-bc5c-54153912ed6f" providerId="ADAL" clId="{696B525A-0BC1-4D02-B446-DA6C5760AA26}" dt="2021-09-28T20:29:05.492" v="473" actId="478"/>
          <ac:spMkLst>
            <pc:docMk/>
            <pc:sldMk cId="3163825083" sldId="270"/>
            <ac:spMk id="5" creationId="{B967A427-8532-4A48-AA21-C41116E83DFA}"/>
          </ac:spMkLst>
        </pc:spChg>
        <pc:spChg chg="add mod">
          <ac:chgData name="RKMT (Rikke Mortensen)" userId="c8c70a46-4ab7-4c97-bc5c-54153912ed6f" providerId="ADAL" clId="{696B525A-0BC1-4D02-B446-DA6C5760AA26}" dt="2021-09-29T05:18:41.230" v="769" actId="14"/>
          <ac:spMkLst>
            <pc:docMk/>
            <pc:sldMk cId="3163825083" sldId="270"/>
            <ac:spMk id="5" creationId="{E12F412D-F3B7-4F42-8015-C02DEE839807}"/>
          </ac:spMkLst>
        </pc:spChg>
        <pc:spChg chg="del">
          <ac:chgData name="RKMT (Rikke Mortensen)" userId="c8c70a46-4ab7-4c97-bc5c-54153912ed6f" providerId="ADAL" clId="{696B525A-0BC1-4D02-B446-DA6C5760AA26}" dt="2021-09-28T20:29:08.124" v="474" actId="478"/>
          <ac:spMkLst>
            <pc:docMk/>
            <pc:sldMk cId="3163825083" sldId="270"/>
            <ac:spMk id="7" creationId="{FCAD3289-3F37-4300-9890-98A8824B4FBA}"/>
          </ac:spMkLst>
        </pc:spChg>
        <pc:spChg chg="add mod">
          <ac:chgData name="RKMT (Rikke Mortensen)" userId="c8c70a46-4ab7-4c97-bc5c-54153912ed6f" providerId="ADAL" clId="{696B525A-0BC1-4D02-B446-DA6C5760AA26}" dt="2021-09-29T05:14:41.819" v="641" actId="1076"/>
          <ac:spMkLst>
            <pc:docMk/>
            <pc:sldMk cId="3163825083" sldId="270"/>
            <ac:spMk id="10" creationId="{854B3F10-A545-4547-B881-3A2BC41F9D69}"/>
          </ac:spMkLst>
        </pc:spChg>
        <pc:spChg chg="add del mod">
          <ac:chgData name="RKMT (Rikke Mortensen)" userId="c8c70a46-4ab7-4c97-bc5c-54153912ed6f" providerId="ADAL" clId="{696B525A-0BC1-4D02-B446-DA6C5760AA26}" dt="2021-09-28T20:57:21.663" v="513" actId="478"/>
          <ac:spMkLst>
            <pc:docMk/>
            <pc:sldMk cId="3163825083" sldId="270"/>
            <ac:spMk id="13" creationId="{7C4D8EEE-3AC6-4004-B228-7ECDD62E3193}"/>
          </ac:spMkLst>
        </pc:spChg>
        <pc:spChg chg="add del mod">
          <ac:chgData name="RKMT (Rikke Mortensen)" userId="c8c70a46-4ab7-4c97-bc5c-54153912ed6f" providerId="ADAL" clId="{696B525A-0BC1-4D02-B446-DA6C5760AA26}" dt="2021-09-28T21:03:14.554" v="563" actId="478"/>
          <ac:spMkLst>
            <pc:docMk/>
            <pc:sldMk cId="3163825083" sldId="270"/>
            <ac:spMk id="16" creationId="{939BBF6B-1E57-4694-BF0A-17B6676B4C61}"/>
          </ac:spMkLst>
        </pc:spChg>
        <pc:spChg chg="add mod">
          <ac:chgData name="RKMT (Rikke Mortensen)" userId="c8c70a46-4ab7-4c97-bc5c-54153912ed6f" providerId="ADAL" clId="{696B525A-0BC1-4D02-B446-DA6C5760AA26}" dt="2021-09-29T05:19:04.337" v="773" actId="20577"/>
          <ac:spMkLst>
            <pc:docMk/>
            <pc:sldMk cId="3163825083" sldId="270"/>
            <ac:spMk id="19" creationId="{AD88DAA1-C9D8-4E32-9A90-29A9B65F7D48}"/>
          </ac:spMkLst>
        </pc:spChg>
        <pc:spChg chg="add mod">
          <ac:chgData name="RKMT (Rikke Mortensen)" userId="c8c70a46-4ab7-4c97-bc5c-54153912ed6f" providerId="ADAL" clId="{696B525A-0BC1-4D02-B446-DA6C5760AA26}" dt="2021-09-29T05:14:38.648" v="630" actId="1076"/>
          <ac:spMkLst>
            <pc:docMk/>
            <pc:sldMk cId="3163825083" sldId="270"/>
            <ac:spMk id="20" creationId="{F36384DD-3190-4A5D-BEAF-C9FDBFEFBD75}"/>
          </ac:spMkLst>
        </pc:spChg>
        <pc:picChg chg="add del mod ord">
          <ac:chgData name="RKMT (Rikke Mortensen)" userId="c8c70a46-4ab7-4c97-bc5c-54153912ed6f" providerId="ADAL" clId="{696B525A-0BC1-4D02-B446-DA6C5760AA26}" dt="2021-09-29T05:14:48.239" v="644" actId="478"/>
          <ac:picMkLst>
            <pc:docMk/>
            <pc:sldMk cId="3163825083" sldId="270"/>
            <ac:picMk id="4" creationId="{51F8F0AE-85EF-48DB-BA4A-A793C1FCF106}"/>
          </ac:picMkLst>
        </pc:picChg>
        <pc:picChg chg="add mod">
          <ac:chgData name="RKMT (Rikke Mortensen)" userId="c8c70a46-4ab7-4c97-bc5c-54153912ed6f" providerId="ADAL" clId="{696B525A-0BC1-4D02-B446-DA6C5760AA26}" dt="2021-09-29T05:14:42.150" v="642" actId="1076"/>
          <ac:picMkLst>
            <pc:docMk/>
            <pc:sldMk cId="3163825083" sldId="270"/>
            <ac:picMk id="9" creationId="{080C7CAE-8E7B-4A7B-B880-0272FECD2313}"/>
          </ac:picMkLst>
        </pc:picChg>
        <pc:picChg chg="add del mod">
          <ac:chgData name="RKMT (Rikke Mortensen)" userId="c8c70a46-4ab7-4c97-bc5c-54153912ed6f" providerId="ADAL" clId="{696B525A-0BC1-4D02-B446-DA6C5760AA26}" dt="2021-09-28T20:57:18.674" v="512" actId="478"/>
          <ac:picMkLst>
            <pc:docMk/>
            <pc:sldMk cId="3163825083" sldId="270"/>
            <ac:picMk id="11" creationId="{6AA50214-4203-4BE5-A95C-88A7AD7B000B}"/>
          </ac:picMkLst>
        </pc:picChg>
        <pc:picChg chg="add mod">
          <ac:chgData name="RKMT (Rikke Mortensen)" userId="c8c70a46-4ab7-4c97-bc5c-54153912ed6f" providerId="ADAL" clId="{696B525A-0BC1-4D02-B446-DA6C5760AA26}" dt="2021-09-29T05:14:41.481" v="640" actId="1076"/>
          <ac:picMkLst>
            <pc:docMk/>
            <pc:sldMk cId="3163825083" sldId="270"/>
            <ac:picMk id="15" creationId="{C1C7593C-DBA8-4EB4-9D51-4F5A2A17BDAF}"/>
          </ac:picMkLst>
        </pc:picChg>
        <pc:picChg chg="add del mod">
          <ac:chgData name="RKMT (Rikke Mortensen)" userId="c8c70a46-4ab7-4c97-bc5c-54153912ed6f" providerId="ADAL" clId="{696B525A-0BC1-4D02-B446-DA6C5760AA26}" dt="2021-09-29T05:14:39.333" v="633" actId="1076"/>
          <ac:picMkLst>
            <pc:docMk/>
            <pc:sldMk cId="3163825083" sldId="270"/>
            <ac:picMk id="18" creationId="{7BE97857-B941-4FE4-91D7-0884062FA68A}"/>
          </ac:picMkLst>
        </pc:picChg>
        <pc:cxnChg chg="add del mod">
          <ac:chgData name="RKMT (Rikke Mortensen)" userId="c8c70a46-4ab7-4c97-bc5c-54153912ed6f" providerId="ADAL" clId="{696B525A-0BC1-4D02-B446-DA6C5760AA26}" dt="2021-09-29T05:14:37.987" v="627"/>
          <ac:cxnSpMkLst>
            <pc:docMk/>
            <pc:sldMk cId="3163825083" sldId="270"/>
            <ac:cxnSpMk id="14" creationId="{2B575731-E0A0-4840-BBAD-1512AB475EBE}"/>
          </ac:cxnSpMkLst>
        </pc:cxnChg>
        <pc:cxnChg chg="add mod">
          <ac:chgData name="RKMT (Rikke Mortensen)" userId="c8c70a46-4ab7-4c97-bc5c-54153912ed6f" providerId="ADAL" clId="{696B525A-0BC1-4D02-B446-DA6C5760AA26}" dt="2021-09-29T05:14:41.165" v="639" actId="1076"/>
          <ac:cxnSpMkLst>
            <pc:docMk/>
            <pc:sldMk cId="3163825083" sldId="270"/>
            <ac:cxnSpMk id="21" creationId="{ECFA28B1-F807-40A1-A164-9EB4518352CA}"/>
          </ac:cxnSpMkLst>
        </pc:cxnChg>
        <pc:cxnChg chg="add del mod">
          <ac:chgData name="RKMT (Rikke Mortensen)" userId="c8c70a46-4ab7-4c97-bc5c-54153912ed6f" providerId="ADAL" clId="{696B525A-0BC1-4D02-B446-DA6C5760AA26}" dt="2021-09-29T05:14:37.502" v="625" actId="478"/>
          <ac:cxnSpMkLst>
            <pc:docMk/>
            <pc:sldMk cId="3163825083" sldId="270"/>
            <ac:cxnSpMk id="22" creationId="{35672562-B9D8-4602-9E2A-D2B7F22B30BD}"/>
          </ac:cxnSpMkLst>
        </pc:cxnChg>
      </pc:sldChg>
      <pc:sldChg chg="delSp modSp new mod">
        <pc:chgData name="RKMT (Rikke Mortensen)" userId="c8c70a46-4ab7-4c97-bc5c-54153912ed6f" providerId="ADAL" clId="{696B525A-0BC1-4D02-B446-DA6C5760AA26}" dt="2021-09-29T05:25:11.460" v="1071" actId="20577"/>
        <pc:sldMkLst>
          <pc:docMk/>
          <pc:sldMk cId="1693127699" sldId="271"/>
        </pc:sldMkLst>
        <pc:spChg chg="mod">
          <ac:chgData name="RKMT (Rikke Mortensen)" userId="c8c70a46-4ab7-4c97-bc5c-54153912ed6f" providerId="ADAL" clId="{696B525A-0BC1-4D02-B446-DA6C5760AA26}" dt="2021-09-29T05:15:08.149" v="663" actId="20577"/>
          <ac:spMkLst>
            <pc:docMk/>
            <pc:sldMk cId="1693127699" sldId="271"/>
            <ac:spMk id="2" creationId="{651BEF26-C206-4E45-8462-D02AA346F2D6}"/>
          </ac:spMkLst>
        </pc:spChg>
        <pc:spChg chg="mod">
          <ac:chgData name="RKMT (Rikke Mortensen)" userId="c8c70a46-4ab7-4c97-bc5c-54153912ed6f" providerId="ADAL" clId="{696B525A-0BC1-4D02-B446-DA6C5760AA26}" dt="2021-09-29T05:25:11.460" v="1071" actId="20577"/>
          <ac:spMkLst>
            <pc:docMk/>
            <pc:sldMk cId="1693127699" sldId="271"/>
            <ac:spMk id="3" creationId="{5CE8CA8F-D968-4CA7-B183-CBA9B188810E}"/>
          </ac:spMkLst>
        </pc:spChg>
        <pc:spChg chg="del">
          <ac:chgData name="RKMT (Rikke Mortensen)" userId="c8c70a46-4ab7-4c97-bc5c-54153912ed6f" providerId="ADAL" clId="{696B525A-0BC1-4D02-B446-DA6C5760AA26}" dt="2021-09-29T05:15:00.804" v="647" actId="478"/>
          <ac:spMkLst>
            <pc:docMk/>
            <pc:sldMk cId="1693127699" sldId="271"/>
            <ac:spMk id="4" creationId="{C2DA3B7B-D7AE-4BDE-9BE0-D85D1B176C9E}"/>
          </ac:spMkLst>
        </pc:spChg>
        <pc:spChg chg="del">
          <ac:chgData name="RKMT (Rikke Mortensen)" userId="c8c70a46-4ab7-4c97-bc5c-54153912ed6f" providerId="ADAL" clId="{696B525A-0BC1-4D02-B446-DA6C5760AA26}" dt="2021-09-29T05:15:03.806" v="648" actId="478"/>
          <ac:spMkLst>
            <pc:docMk/>
            <pc:sldMk cId="1693127699" sldId="271"/>
            <ac:spMk id="5" creationId="{4932EB50-5ED9-4D45-9BE1-1DB7DB8261B8}"/>
          </ac:spMkLst>
        </pc:spChg>
        <pc:spChg chg="del">
          <ac:chgData name="RKMT (Rikke Mortensen)" userId="c8c70a46-4ab7-4c97-bc5c-54153912ed6f" providerId="ADAL" clId="{696B525A-0BC1-4D02-B446-DA6C5760AA26}" dt="2021-09-29T05:14:57.951" v="646" actId="478"/>
          <ac:spMkLst>
            <pc:docMk/>
            <pc:sldMk cId="1693127699" sldId="271"/>
            <ac:spMk id="7" creationId="{3A6FE728-4B5A-41DC-A424-D5DFB9D85CFD}"/>
          </ac:spMkLst>
        </pc:spChg>
      </pc:sldChg>
      <pc:sldChg chg="delSp modSp new mod">
        <pc:chgData name="RKMT (Rikke Mortensen)" userId="c8c70a46-4ab7-4c97-bc5c-54153912ed6f" providerId="ADAL" clId="{696B525A-0BC1-4D02-B446-DA6C5760AA26}" dt="2021-09-29T05:29:30.844" v="1117" actId="20577"/>
        <pc:sldMkLst>
          <pc:docMk/>
          <pc:sldMk cId="876082643" sldId="272"/>
        </pc:sldMkLst>
        <pc:spChg chg="mod">
          <ac:chgData name="RKMT (Rikke Mortensen)" userId="c8c70a46-4ab7-4c97-bc5c-54153912ed6f" providerId="ADAL" clId="{696B525A-0BC1-4D02-B446-DA6C5760AA26}" dt="2021-09-29T05:27:23.233" v="1079" actId="20577"/>
          <ac:spMkLst>
            <pc:docMk/>
            <pc:sldMk cId="876082643" sldId="272"/>
            <ac:spMk id="2" creationId="{7F2B4169-4858-4708-854C-BB606AA084F1}"/>
          </ac:spMkLst>
        </pc:spChg>
        <pc:spChg chg="mod">
          <ac:chgData name="RKMT (Rikke Mortensen)" userId="c8c70a46-4ab7-4c97-bc5c-54153912ed6f" providerId="ADAL" clId="{696B525A-0BC1-4D02-B446-DA6C5760AA26}" dt="2021-09-29T05:29:30.844" v="1117" actId="20577"/>
          <ac:spMkLst>
            <pc:docMk/>
            <pc:sldMk cId="876082643" sldId="272"/>
            <ac:spMk id="3" creationId="{922F2052-45DB-4B20-AE14-0E1350CF7861}"/>
          </ac:spMkLst>
        </pc:spChg>
        <pc:spChg chg="del">
          <ac:chgData name="RKMT (Rikke Mortensen)" userId="c8c70a46-4ab7-4c97-bc5c-54153912ed6f" providerId="ADAL" clId="{696B525A-0BC1-4D02-B446-DA6C5760AA26}" dt="2021-09-29T05:27:25.731" v="1080" actId="478"/>
          <ac:spMkLst>
            <pc:docMk/>
            <pc:sldMk cId="876082643" sldId="272"/>
            <ac:spMk id="4" creationId="{FCA21AC2-47A5-4A51-9391-541C4DA02B19}"/>
          </ac:spMkLst>
        </pc:spChg>
        <pc:spChg chg="del">
          <ac:chgData name="RKMT (Rikke Mortensen)" userId="c8c70a46-4ab7-4c97-bc5c-54153912ed6f" providerId="ADAL" clId="{696B525A-0BC1-4D02-B446-DA6C5760AA26}" dt="2021-09-29T05:27:28.140" v="1081" actId="478"/>
          <ac:spMkLst>
            <pc:docMk/>
            <pc:sldMk cId="876082643" sldId="272"/>
            <ac:spMk id="5" creationId="{3DCBC0A9-F7C6-4850-9F2A-7A166952171C}"/>
          </ac:spMkLst>
        </pc:spChg>
        <pc:spChg chg="del">
          <ac:chgData name="RKMT (Rikke Mortensen)" userId="c8c70a46-4ab7-4c97-bc5c-54153912ed6f" providerId="ADAL" clId="{696B525A-0BC1-4D02-B446-DA6C5760AA26}" dt="2021-09-29T05:27:31.791" v="1082" actId="478"/>
          <ac:spMkLst>
            <pc:docMk/>
            <pc:sldMk cId="876082643" sldId="272"/>
            <ac:spMk id="7" creationId="{B15423C8-2821-4AE9-AE62-E78396242087}"/>
          </ac:spMkLst>
        </pc:spChg>
      </pc:sldChg>
    </pc:docChg>
  </pc:docChgLst>
  <pc:docChgLst>
    <pc:chgData name="CDN (Claus Dethlefsen)" userId="33b971c6-5a1b-4f68-ab6c-3c0a81a502c6" providerId="ADAL" clId="{FA191A76-1C9A-4EC5-AC0D-175FEA859967}"/>
    <pc:docChg chg="custSel addSld modSld">
      <pc:chgData name="CDN (Claus Dethlefsen)" userId="33b971c6-5a1b-4f68-ab6c-3c0a81a502c6" providerId="ADAL" clId="{FA191A76-1C9A-4EC5-AC0D-175FEA859967}" dt="2023-01-30T12:36:09.659" v="27"/>
      <pc:docMkLst>
        <pc:docMk/>
      </pc:docMkLst>
      <pc:sldChg chg="modSp mod">
        <pc:chgData name="CDN (Claus Dethlefsen)" userId="33b971c6-5a1b-4f68-ab6c-3c0a81a502c6" providerId="ADAL" clId="{FA191A76-1C9A-4EC5-AC0D-175FEA859967}" dt="2023-01-30T12:32:28.104" v="26" actId="14100"/>
        <pc:sldMkLst>
          <pc:docMk/>
          <pc:sldMk cId="3768496673" sldId="268"/>
        </pc:sldMkLst>
        <pc:spChg chg="mod">
          <ac:chgData name="CDN (Claus Dethlefsen)" userId="33b971c6-5a1b-4f68-ab6c-3c0a81a502c6" providerId="ADAL" clId="{FA191A76-1C9A-4EC5-AC0D-175FEA859967}" dt="2023-01-30T12:32:28.104" v="26" actId="14100"/>
          <ac:spMkLst>
            <pc:docMk/>
            <pc:sldMk cId="3768496673" sldId="268"/>
            <ac:spMk id="4" creationId="{D1AF4E39-F65C-4A63-A303-00EE18DD7B85}"/>
          </ac:spMkLst>
        </pc:spChg>
      </pc:sldChg>
      <pc:sldChg chg="add">
        <pc:chgData name="CDN (Claus Dethlefsen)" userId="33b971c6-5a1b-4f68-ab6c-3c0a81a502c6" providerId="ADAL" clId="{FA191A76-1C9A-4EC5-AC0D-175FEA859967}" dt="2023-01-30T12:36:09.659" v="27"/>
        <pc:sldMkLst>
          <pc:docMk/>
          <pc:sldMk cId="58861945" sldId="377"/>
        </pc:sldMkLst>
      </pc:sldChg>
      <pc:sldChg chg="add">
        <pc:chgData name="CDN (Claus Dethlefsen)" userId="33b971c6-5a1b-4f68-ab6c-3c0a81a502c6" providerId="ADAL" clId="{FA191A76-1C9A-4EC5-AC0D-175FEA859967}" dt="2023-01-30T12:36:09.659" v="27"/>
        <pc:sldMkLst>
          <pc:docMk/>
          <pc:sldMk cId="2373872065" sldId="580"/>
        </pc:sldMkLst>
      </pc:sldChg>
      <pc:sldChg chg="add">
        <pc:chgData name="CDN (Claus Dethlefsen)" userId="33b971c6-5a1b-4f68-ab6c-3c0a81a502c6" providerId="ADAL" clId="{FA191A76-1C9A-4EC5-AC0D-175FEA859967}" dt="2023-01-30T12:36:09.659" v="27"/>
        <pc:sldMkLst>
          <pc:docMk/>
          <pc:sldMk cId="2229503520" sldId="585"/>
        </pc:sldMkLst>
      </pc:sldChg>
      <pc:sldChg chg="add">
        <pc:chgData name="CDN (Claus Dethlefsen)" userId="33b971c6-5a1b-4f68-ab6c-3c0a81a502c6" providerId="ADAL" clId="{FA191A76-1C9A-4EC5-AC0D-175FEA859967}" dt="2023-01-30T12:36:09.659" v="27"/>
        <pc:sldMkLst>
          <pc:docMk/>
          <pc:sldMk cId="839836950" sldId="2147375531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A277A-32A8-41F0-ABE2-643566DFBD86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3475FEA-2CE7-4BF0-8ACB-7D29FB27B2BB}">
      <dgm:prSet/>
      <dgm:spPr/>
      <dgm:t>
        <a:bodyPr/>
        <a:lstStyle/>
        <a:p>
          <a:r>
            <a:rPr lang="da-DK"/>
            <a:t>From imputed datasets, gls() and proc mixed yield very similar results (except for degrees of freedom which may impact small samples)</a:t>
          </a:r>
          <a:endParaRPr lang="en-US"/>
        </a:p>
      </dgm:t>
    </dgm:pt>
    <dgm:pt modelId="{AD870D53-DB41-462C-816E-3E25ADC35B3B}" type="parTrans" cxnId="{D6FCDE09-28BD-4C19-BDD2-968CAEC8095B}">
      <dgm:prSet/>
      <dgm:spPr/>
      <dgm:t>
        <a:bodyPr/>
        <a:lstStyle/>
        <a:p>
          <a:endParaRPr lang="en-US"/>
        </a:p>
      </dgm:t>
    </dgm:pt>
    <dgm:pt modelId="{8A871C72-CDE6-453D-AD44-4196689FFC5A}" type="sibTrans" cxnId="{D6FCDE09-28BD-4C19-BDD2-968CAEC8095B}">
      <dgm:prSet/>
      <dgm:spPr/>
      <dgm:t>
        <a:bodyPr/>
        <a:lstStyle/>
        <a:p>
          <a:endParaRPr lang="en-US"/>
        </a:p>
      </dgm:t>
    </dgm:pt>
    <dgm:pt modelId="{18A2BEAB-B351-4618-9153-F297260A8E70}">
      <dgm:prSet/>
      <dgm:spPr/>
      <dgm:t>
        <a:bodyPr/>
        <a:lstStyle/>
        <a:p>
          <a:r>
            <a:rPr lang="da-DK"/>
            <a:t>Models fitted from imputed datasets yield exactly the same pooled estimates using Rubin’s rules, if the adjusted degrees of freedom is input to SAS using edf argument</a:t>
          </a:r>
          <a:endParaRPr lang="en-US"/>
        </a:p>
      </dgm:t>
    </dgm:pt>
    <dgm:pt modelId="{F21166FB-7CF8-410B-BAD1-D39184DBBEA5}" type="parTrans" cxnId="{83EF09A4-D2E2-4392-A83C-BA412A221A99}">
      <dgm:prSet/>
      <dgm:spPr/>
      <dgm:t>
        <a:bodyPr/>
        <a:lstStyle/>
        <a:p>
          <a:endParaRPr lang="en-US"/>
        </a:p>
      </dgm:t>
    </dgm:pt>
    <dgm:pt modelId="{0131AF54-4142-4C53-ACA0-374A52305B27}" type="sibTrans" cxnId="{83EF09A4-D2E2-4392-A83C-BA412A221A99}">
      <dgm:prSet/>
      <dgm:spPr/>
      <dgm:t>
        <a:bodyPr/>
        <a:lstStyle/>
        <a:p>
          <a:endParaRPr lang="en-US"/>
        </a:p>
      </dgm:t>
    </dgm:pt>
    <dgm:pt modelId="{03129CE9-F1A5-4E25-B5DD-9608758B93DC}">
      <dgm:prSet/>
      <dgm:spPr/>
      <dgm:t>
        <a:bodyPr/>
        <a:lstStyle/>
        <a:p>
          <a:r>
            <a:rPr lang="da-DK"/>
            <a:t>Default random number generators for both SAS and R is a Mersenne-Twister algorithm but they do not yield the same random numbers with the same seed.</a:t>
          </a:r>
          <a:endParaRPr lang="en-US"/>
        </a:p>
      </dgm:t>
    </dgm:pt>
    <dgm:pt modelId="{B631EC93-536E-4AD3-923B-103B6C0F844C}" type="parTrans" cxnId="{5ABE6BD2-615B-428B-9BFF-FB9D60623EF3}">
      <dgm:prSet/>
      <dgm:spPr/>
      <dgm:t>
        <a:bodyPr/>
        <a:lstStyle/>
        <a:p>
          <a:endParaRPr lang="en-US"/>
        </a:p>
      </dgm:t>
    </dgm:pt>
    <dgm:pt modelId="{573AF26F-B42C-48B3-8D35-E70EA09C78D8}" type="sibTrans" cxnId="{5ABE6BD2-615B-428B-9BFF-FB9D60623EF3}">
      <dgm:prSet/>
      <dgm:spPr/>
      <dgm:t>
        <a:bodyPr/>
        <a:lstStyle/>
        <a:p>
          <a:endParaRPr lang="en-US"/>
        </a:p>
      </dgm:t>
    </dgm:pt>
    <dgm:pt modelId="{07717023-EABE-4641-A226-9E422641AEA7}">
      <dgm:prSet/>
      <dgm:spPr/>
      <dgm:t>
        <a:bodyPr/>
        <a:lstStyle/>
        <a:p>
          <a:r>
            <a:rPr lang="da-DK"/>
            <a:t>Not possible to reproduce imputed values from SAS</a:t>
          </a:r>
          <a:endParaRPr lang="en-US"/>
        </a:p>
      </dgm:t>
    </dgm:pt>
    <dgm:pt modelId="{66FA548C-4E99-49F7-8293-A56F2DDFD5A6}" type="parTrans" cxnId="{5F5CCDA7-C56E-43C5-9C1D-676ED514751A}">
      <dgm:prSet/>
      <dgm:spPr/>
      <dgm:t>
        <a:bodyPr/>
        <a:lstStyle/>
        <a:p>
          <a:endParaRPr lang="en-US"/>
        </a:p>
      </dgm:t>
    </dgm:pt>
    <dgm:pt modelId="{A426D128-1989-432D-876F-E521528EBF04}" type="sibTrans" cxnId="{5F5CCDA7-C56E-43C5-9C1D-676ED514751A}">
      <dgm:prSet/>
      <dgm:spPr/>
      <dgm:t>
        <a:bodyPr/>
        <a:lstStyle/>
        <a:p>
          <a:endParaRPr lang="en-US"/>
        </a:p>
      </dgm:t>
    </dgm:pt>
    <dgm:pt modelId="{E5B7BE09-9BA0-4D9F-AF2F-E5EF1B1E6980}">
      <dgm:prSet/>
      <dgm:spPr/>
      <dgm:t>
        <a:bodyPr/>
        <a:lstStyle/>
        <a:p>
          <a:r>
            <a:rPr lang="da-DK"/>
            <a:t>Increasing number of imputations does not always yield results closer between R and SAS, but seems within variation of changing seeds</a:t>
          </a:r>
          <a:endParaRPr lang="en-US"/>
        </a:p>
      </dgm:t>
    </dgm:pt>
    <dgm:pt modelId="{6D23B081-2739-4C55-BC07-58E5E06B0658}" type="parTrans" cxnId="{7FACD8A8-C103-438F-805B-195B806E1F48}">
      <dgm:prSet/>
      <dgm:spPr/>
      <dgm:t>
        <a:bodyPr/>
        <a:lstStyle/>
        <a:p>
          <a:endParaRPr lang="en-US"/>
        </a:p>
      </dgm:t>
    </dgm:pt>
    <dgm:pt modelId="{7B4FE80E-5725-4C9B-8EAD-F1A92D5B7D85}" type="sibTrans" cxnId="{7FACD8A8-C103-438F-805B-195B806E1F48}">
      <dgm:prSet/>
      <dgm:spPr/>
      <dgm:t>
        <a:bodyPr/>
        <a:lstStyle/>
        <a:p>
          <a:endParaRPr lang="en-US"/>
        </a:p>
      </dgm:t>
    </dgm:pt>
    <dgm:pt modelId="{81006D2E-CC2D-45E9-9DD4-745B4DF4B4D4}" type="pres">
      <dgm:prSet presAssocID="{524A277A-32A8-41F0-ABE2-643566DFBD86}" presName="outerComposite" presStyleCnt="0">
        <dgm:presLayoutVars>
          <dgm:chMax val="5"/>
          <dgm:dir/>
          <dgm:resizeHandles val="exact"/>
        </dgm:presLayoutVars>
      </dgm:prSet>
      <dgm:spPr/>
    </dgm:pt>
    <dgm:pt modelId="{88FE280D-D4BD-44F6-B345-29E3650F993C}" type="pres">
      <dgm:prSet presAssocID="{524A277A-32A8-41F0-ABE2-643566DFBD86}" presName="dummyMaxCanvas" presStyleCnt="0">
        <dgm:presLayoutVars/>
      </dgm:prSet>
      <dgm:spPr/>
    </dgm:pt>
    <dgm:pt modelId="{71FE9A2E-3CA0-477B-AC9D-DA3C39749014}" type="pres">
      <dgm:prSet presAssocID="{524A277A-32A8-41F0-ABE2-643566DFBD86}" presName="FiveNodes_1" presStyleLbl="node1" presStyleIdx="0" presStyleCnt="5">
        <dgm:presLayoutVars>
          <dgm:bulletEnabled val="1"/>
        </dgm:presLayoutVars>
      </dgm:prSet>
      <dgm:spPr/>
    </dgm:pt>
    <dgm:pt modelId="{60878E26-2886-4A42-9ACF-1C39AED4BAE8}" type="pres">
      <dgm:prSet presAssocID="{524A277A-32A8-41F0-ABE2-643566DFBD86}" presName="FiveNodes_2" presStyleLbl="node1" presStyleIdx="1" presStyleCnt="5">
        <dgm:presLayoutVars>
          <dgm:bulletEnabled val="1"/>
        </dgm:presLayoutVars>
      </dgm:prSet>
      <dgm:spPr/>
    </dgm:pt>
    <dgm:pt modelId="{45B8B268-C1BB-4B99-94E6-18791062AEA2}" type="pres">
      <dgm:prSet presAssocID="{524A277A-32A8-41F0-ABE2-643566DFBD86}" presName="FiveNodes_3" presStyleLbl="node1" presStyleIdx="2" presStyleCnt="5">
        <dgm:presLayoutVars>
          <dgm:bulletEnabled val="1"/>
        </dgm:presLayoutVars>
      </dgm:prSet>
      <dgm:spPr/>
    </dgm:pt>
    <dgm:pt modelId="{F1A219D4-C54D-42F3-B920-1B2C020E8446}" type="pres">
      <dgm:prSet presAssocID="{524A277A-32A8-41F0-ABE2-643566DFBD86}" presName="FiveNodes_4" presStyleLbl="node1" presStyleIdx="3" presStyleCnt="5">
        <dgm:presLayoutVars>
          <dgm:bulletEnabled val="1"/>
        </dgm:presLayoutVars>
      </dgm:prSet>
      <dgm:spPr/>
    </dgm:pt>
    <dgm:pt modelId="{6841EF49-B777-4BC2-B99F-2B706BFECC01}" type="pres">
      <dgm:prSet presAssocID="{524A277A-32A8-41F0-ABE2-643566DFBD86}" presName="FiveNodes_5" presStyleLbl="node1" presStyleIdx="4" presStyleCnt="5">
        <dgm:presLayoutVars>
          <dgm:bulletEnabled val="1"/>
        </dgm:presLayoutVars>
      </dgm:prSet>
      <dgm:spPr/>
    </dgm:pt>
    <dgm:pt modelId="{E227BC69-EDD9-4CD8-9088-1BA00BB46871}" type="pres">
      <dgm:prSet presAssocID="{524A277A-32A8-41F0-ABE2-643566DFBD86}" presName="FiveConn_1-2" presStyleLbl="fgAccFollowNode1" presStyleIdx="0" presStyleCnt="4">
        <dgm:presLayoutVars>
          <dgm:bulletEnabled val="1"/>
        </dgm:presLayoutVars>
      </dgm:prSet>
      <dgm:spPr/>
    </dgm:pt>
    <dgm:pt modelId="{7B517C05-B7F9-4E0D-B113-F7CEB5654450}" type="pres">
      <dgm:prSet presAssocID="{524A277A-32A8-41F0-ABE2-643566DFBD86}" presName="FiveConn_2-3" presStyleLbl="fgAccFollowNode1" presStyleIdx="1" presStyleCnt="4">
        <dgm:presLayoutVars>
          <dgm:bulletEnabled val="1"/>
        </dgm:presLayoutVars>
      </dgm:prSet>
      <dgm:spPr/>
    </dgm:pt>
    <dgm:pt modelId="{B4A14FE8-66A0-41F7-A290-44D24E9F50B6}" type="pres">
      <dgm:prSet presAssocID="{524A277A-32A8-41F0-ABE2-643566DFBD86}" presName="FiveConn_3-4" presStyleLbl="fgAccFollowNode1" presStyleIdx="2" presStyleCnt="4">
        <dgm:presLayoutVars>
          <dgm:bulletEnabled val="1"/>
        </dgm:presLayoutVars>
      </dgm:prSet>
      <dgm:spPr/>
    </dgm:pt>
    <dgm:pt modelId="{CF8AFD66-28C1-43B4-96B2-FF1941CCFD4F}" type="pres">
      <dgm:prSet presAssocID="{524A277A-32A8-41F0-ABE2-643566DFBD86}" presName="FiveConn_4-5" presStyleLbl="fgAccFollowNode1" presStyleIdx="3" presStyleCnt="4">
        <dgm:presLayoutVars>
          <dgm:bulletEnabled val="1"/>
        </dgm:presLayoutVars>
      </dgm:prSet>
      <dgm:spPr/>
    </dgm:pt>
    <dgm:pt modelId="{6063344E-95EF-40E8-B1A7-492DC9DF74F5}" type="pres">
      <dgm:prSet presAssocID="{524A277A-32A8-41F0-ABE2-643566DFBD86}" presName="FiveNodes_1_text" presStyleLbl="node1" presStyleIdx="4" presStyleCnt="5">
        <dgm:presLayoutVars>
          <dgm:bulletEnabled val="1"/>
        </dgm:presLayoutVars>
      </dgm:prSet>
      <dgm:spPr/>
    </dgm:pt>
    <dgm:pt modelId="{EE892674-5F1C-43D7-8C52-3BFF132851FA}" type="pres">
      <dgm:prSet presAssocID="{524A277A-32A8-41F0-ABE2-643566DFBD86}" presName="FiveNodes_2_text" presStyleLbl="node1" presStyleIdx="4" presStyleCnt="5">
        <dgm:presLayoutVars>
          <dgm:bulletEnabled val="1"/>
        </dgm:presLayoutVars>
      </dgm:prSet>
      <dgm:spPr/>
    </dgm:pt>
    <dgm:pt modelId="{53181F5B-3E48-4B5A-BF8D-87B741B9C176}" type="pres">
      <dgm:prSet presAssocID="{524A277A-32A8-41F0-ABE2-643566DFBD86}" presName="FiveNodes_3_text" presStyleLbl="node1" presStyleIdx="4" presStyleCnt="5">
        <dgm:presLayoutVars>
          <dgm:bulletEnabled val="1"/>
        </dgm:presLayoutVars>
      </dgm:prSet>
      <dgm:spPr/>
    </dgm:pt>
    <dgm:pt modelId="{6B2F2254-5A01-4679-84E5-B33DA1CD2A17}" type="pres">
      <dgm:prSet presAssocID="{524A277A-32A8-41F0-ABE2-643566DFBD86}" presName="FiveNodes_4_text" presStyleLbl="node1" presStyleIdx="4" presStyleCnt="5">
        <dgm:presLayoutVars>
          <dgm:bulletEnabled val="1"/>
        </dgm:presLayoutVars>
      </dgm:prSet>
      <dgm:spPr/>
    </dgm:pt>
    <dgm:pt modelId="{A4A47216-2A1F-460D-AA02-B34012646DED}" type="pres">
      <dgm:prSet presAssocID="{524A277A-32A8-41F0-ABE2-643566DFBD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6FCDE09-28BD-4C19-BDD2-968CAEC8095B}" srcId="{524A277A-32A8-41F0-ABE2-643566DFBD86}" destId="{C3475FEA-2CE7-4BF0-8ACB-7D29FB27B2BB}" srcOrd="0" destOrd="0" parTransId="{AD870D53-DB41-462C-816E-3E25ADC35B3B}" sibTransId="{8A871C72-CDE6-453D-AD44-4196689FFC5A}"/>
    <dgm:cxn modelId="{BB6F4A22-37F0-463B-A5B1-F9DAA349CDA0}" type="presOf" srcId="{18A2BEAB-B351-4618-9153-F297260A8E70}" destId="{60878E26-2886-4A42-9ACF-1C39AED4BAE8}" srcOrd="0" destOrd="0" presId="urn:microsoft.com/office/officeart/2005/8/layout/vProcess5"/>
    <dgm:cxn modelId="{82632F67-D6EC-40D7-A299-C6EC4CF3F9F8}" type="presOf" srcId="{0131AF54-4142-4C53-ACA0-374A52305B27}" destId="{7B517C05-B7F9-4E0D-B113-F7CEB5654450}" srcOrd="0" destOrd="0" presId="urn:microsoft.com/office/officeart/2005/8/layout/vProcess5"/>
    <dgm:cxn modelId="{6AE1B379-B634-4334-9C3F-A4EBE6AFC870}" type="presOf" srcId="{07717023-EABE-4641-A226-9E422641AEA7}" destId="{6B2F2254-5A01-4679-84E5-B33DA1CD2A17}" srcOrd="1" destOrd="0" presId="urn:microsoft.com/office/officeart/2005/8/layout/vProcess5"/>
    <dgm:cxn modelId="{33DC127D-28EB-4981-AA42-192ADB9A8BFD}" type="presOf" srcId="{18A2BEAB-B351-4618-9153-F297260A8E70}" destId="{EE892674-5F1C-43D7-8C52-3BFF132851FA}" srcOrd="1" destOrd="0" presId="urn:microsoft.com/office/officeart/2005/8/layout/vProcess5"/>
    <dgm:cxn modelId="{35A4237E-E130-4968-B891-36EB0B193C63}" type="presOf" srcId="{8A871C72-CDE6-453D-AD44-4196689FFC5A}" destId="{E227BC69-EDD9-4CD8-9088-1BA00BB46871}" srcOrd="0" destOrd="0" presId="urn:microsoft.com/office/officeart/2005/8/layout/vProcess5"/>
    <dgm:cxn modelId="{2B0CB28F-C822-479D-961D-44CF3B76DF71}" type="presOf" srcId="{C3475FEA-2CE7-4BF0-8ACB-7D29FB27B2BB}" destId="{6063344E-95EF-40E8-B1A7-492DC9DF74F5}" srcOrd="1" destOrd="0" presId="urn:microsoft.com/office/officeart/2005/8/layout/vProcess5"/>
    <dgm:cxn modelId="{49A72BA1-9F99-49C9-9CCC-CBD8782ADEE1}" type="presOf" srcId="{524A277A-32A8-41F0-ABE2-643566DFBD86}" destId="{81006D2E-CC2D-45E9-9DD4-745B4DF4B4D4}" srcOrd="0" destOrd="0" presId="urn:microsoft.com/office/officeart/2005/8/layout/vProcess5"/>
    <dgm:cxn modelId="{83EF09A4-D2E2-4392-A83C-BA412A221A99}" srcId="{524A277A-32A8-41F0-ABE2-643566DFBD86}" destId="{18A2BEAB-B351-4618-9153-F297260A8E70}" srcOrd="1" destOrd="0" parTransId="{F21166FB-7CF8-410B-BAD1-D39184DBBEA5}" sibTransId="{0131AF54-4142-4C53-ACA0-374A52305B27}"/>
    <dgm:cxn modelId="{5F5CCDA7-C56E-43C5-9C1D-676ED514751A}" srcId="{524A277A-32A8-41F0-ABE2-643566DFBD86}" destId="{07717023-EABE-4641-A226-9E422641AEA7}" srcOrd="3" destOrd="0" parTransId="{66FA548C-4E99-49F7-8293-A56F2DDFD5A6}" sibTransId="{A426D128-1989-432D-876F-E521528EBF04}"/>
    <dgm:cxn modelId="{7FACD8A8-C103-438F-805B-195B806E1F48}" srcId="{524A277A-32A8-41F0-ABE2-643566DFBD86}" destId="{E5B7BE09-9BA0-4D9F-AF2F-E5EF1B1E6980}" srcOrd="4" destOrd="0" parTransId="{6D23B081-2739-4C55-BC07-58E5E06B0658}" sibTransId="{7B4FE80E-5725-4C9B-8EAD-F1A92D5B7D85}"/>
    <dgm:cxn modelId="{9A5814B0-47DE-4A7A-8B1C-A6056BF64021}" type="presOf" srcId="{C3475FEA-2CE7-4BF0-8ACB-7D29FB27B2BB}" destId="{71FE9A2E-3CA0-477B-AC9D-DA3C39749014}" srcOrd="0" destOrd="0" presId="urn:microsoft.com/office/officeart/2005/8/layout/vProcess5"/>
    <dgm:cxn modelId="{AD9CFCC3-0017-4685-9B93-E26834A4DD47}" type="presOf" srcId="{03129CE9-F1A5-4E25-B5DD-9608758B93DC}" destId="{53181F5B-3E48-4B5A-BF8D-87B741B9C176}" srcOrd="1" destOrd="0" presId="urn:microsoft.com/office/officeart/2005/8/layout/vProcess5"/>
    <dgm:cxn modelId="{84DAB4C8-DA29-4718-B255-37B651E97BAC}" type="presOf" srcId="{573AF26F-B42C-48B3-8D35-E70EA09C78D8}" destId="{B4A14FE8-66A0-41F7-A290-44D24E9F50B6}" srcOrd="0" destOrd="0" presId="urn:microsoft.com/office/officeart/2005/8/layout/vProcess5"/>
    <dgm:cxn modelId="{7E2328CD-9570-432D-8C99-F3CF1E33152B}" type="presOf" srcId="{A426D128-1989-432D-876F-E521528EBF04}" destId="{CF8AFD66-28C1-43B4-96B2-FF1941CCFD4F}" srcOrd="0" destOrd="0" presId="urn:microsoft.com/office/officeart/2005/8/layout/vProcess5"/>
    <dgm:cxn modelId="{333C49D2-77D6-46A0-81D2-95388C680C68}" type="presOf" srcId="{07717023-EABE-4641-A226-9E422641AEA7}" destId="{F1A219D4-C54D-42F3-B920-1B2C020E8446}" srcOrd="0" destOrd="0" presId="urn:microsoft.com/office/officeart/2005/8/layout/vProcess5"/>
    <dgm:cxn modelId="{5ABE6BD2-615B-428B-9BFF-FB9D60623EF3}" srcId="{524A277A-32A8-41F0-ABE2-643566DFBD86}" destId="{03129CE9-F1A5-4E25-B5DD-9608758B93DC}" srcOrd="2" destOrd="0" parTransId="{B631EC93-536E-4AD3-923B-103B6C0F844C}" sibTransId="{573AF26F-B42C-48B3-8D35-E70EA09C78D8}"/>
    <dgm:cxn modelId="{E91770E1-9964-45C9-80DA-D0CE9AE3B675}" type="presOf" srcId="{03129CE9-F1A5-4E25-B5DD-9608758B93DC}" destId="{45B8B268-C1BB-4B99-94E6-18791062AEA2}" srcOrd="0" destOrd="0" presId="urn:microsoft.com/office/officeart/2005/8/layout/vProcess5"/>
    <dgm:cxn modelId="{A99479EE-49E2-4648-A343-6C714E59179E}" type="presOf" srcId="{E5B7BE09-9BA0-4D9F-AF2F-E5EF1B1E6980}" destId="{6841EF49-B777-4BC2-B99F-2B706BFECC01}" srcOrd="0" destOrd="0" presId="urn:microsoft.com/office/officeart/2005/8/layout/vProcess5"/>
    <dgm:cxn modelId="{EC2857F9-1713-4FDC-9730-AE027DF6D754}" type="presOf" srcId="{E5B7BE09-9BA0-4D9F-AF2F-E5EF1B1E6980}" destId="{A4A47216-2A1F-460D-AA02-B34012646DED}" srcOrd="1" destOrd="0" presId="urn:microsoft.com/office/officeart/2005/8/layout/vProcess5"/>
    <dgm:cxn modelId="{329F0CF7-CAB3-4D80-81E7-09632A27F46D}" type="presParOf" srcId="{81006D2E-CC2D-45E9-9DD4-745B4DF4B4D4}" destId="{88FE280D-D4BD-44F6-B345-29E3650F993C}" srcOrd="0" destOrd="0" presId="urn:microsoft.com/office/officeart/2005/8/layout/vProcess5"/>
    <dgm:cxn modelId="{1E0C3F8F-DBF0-4E89-9C81-A56EE0A8F2CD}" type="presParOf" srcId="{81006D2E-CC2D-45E9-9DD4-745B4DF4B4D4}" destId="{71FE9A2E-3CA0-477B-AC9D-DA3C39749014}" srcOrd="1" destOrd="0" presId="urn:microsoft.com/office/officeart/2005/8/layout/vProcess5"/>
    <dgm:cxn modelId="{FA3D9099-1B9A-4B6D-A0AA-28581704E03E}" type="presParOf" srcId="{81006D2E-CC2D-45E9-9DD4-745B4DF4B4D4}" destId="{60878E26-2886-4A42-9ACF-1C39AED4BAE8}" srcOrd="2" destOrd="0" presId="urn:microsoft.com/office/officeart/2005/8/layout/vProcess5"/>
    <dgm:cxn modelId="{72F966E7-D3A3-4398-A01D-23E9B71851CE}" type="presParOf" srcId="{81006D2E-CC2D-45E9-9DD4-745B4DF4B4D4}" destId="{45B8B268-C1BB-4B99-94E6-18791062AEA2}" srcOrd="3" destOrd="0" presId="urn:microsoft.com/office/officeart/2005/8/layout/vProcess5"/>
    <dgm:cxn modelId="{996154A1-D25E-4D53-8C0B-CEB15F81A686}" type="presParOf" srcId="{81006D2E-CC2D-45E9-9DD4-745B4DF4B4D4}" destId="{F1A219D4-C54D-42F3-B920-1B2C020E8446}" srcOrd="4" destOrd="0" presId="urn:microsoft.com/office/officeart/2005/8/layout/vProcess5"/>
    <dgm:cxn modelId="{D5BD6BBE-C5AE-4012-AECE-6EA46D423EAD}" type="presParOf" srcId="{81006D2E-CC2D-45E9-9DD4-745B4DF4B4D4}" destId="{6841EF49-B777-4BC2-B99F-2B706BFECC01}" srcOrd="5" destOrd="0" presId="urn:microsoft.com/office/officeart/2005/8/layout/vProcess5"/>
    <dgm:cxn modelId="{A9BB86D7-C2CF-4BF8-A973-6CAC4C2B86C9}" type="presParOf" srcId="{81006D2E-CC2D-45E9-9DD4-745B4DF4B4D4}" destId="{E227BC69-EDD9-4CD8-9088-1BA00BB46871}" srcOrd="6" destOrd="0" presId="urn:microsoft.com/office/officeart/2005/8/layout/vProcess5"/>
    <dgm:cxn modelId="{59A8017B-EE9B-4186-BA02-7F3D4D94F52A}" type="presParOf" srcId="{81006D2E-CC2D-45E9-9DD4-745B4DF4B4D4}" destId="{7B517C05-B7F9-4E0D-B113-F7CEB5654450}" srcOrd="7" destOrd="0" presId="urn:microsoft.com/office/officeart/2005/8/layout/vProcess5"/>
    <dgm:cxn modelId="{BCAF9926-1106-4176-9BA3-CF784EF3D9D2}" type="presParOf" srcId="{81006D2E-CC2D-45E9-9DD4-745B4DF4B4D4}" destId="{B4A14FE8-66A0-41F7-A290-44D24E9F50B6}" srcOrd="8" destOrd="0" presId="urn:microsoft.com/office/officeart/2005/8/layout/vProcess5"/>
    <dgm:cxn modelId="{009EC31B-0DF6-4787-9A00-CF20DDEA39BE}" type="presParOf" srcId="{81006D2E-CC2D-45E9-9DD4-745B4DF4B4D4}" destId="{CF8AFD66-28C1-43B4-96B2-FF1941CCFD4F}" srcOrd="9" destOrd="0" presId="urn:microsoft.com/office/officeart/2005/8/layout/vProcess5"/>
    <dgm:cxn modelId="{FA6474FE-9C7D-48AA-BD0F-3483882806B6}" type="presParOf" srcId="{81006D2E-CC2D-45E9-9DD4-745B4DF4B4D4}" destId="{6063344E-95EF-40E8-B1A7-492DC9DF74F5}" srcOrd="10" destOrd="0" presId="urn:microsoft.com/office/officeart/2005/8/layout/vProcess5"/>
    <dgm:cxn modelId="{7C0B5D18-97BB-4405-BEED-EB0D1861855A}" type="presParOf" srcId="{81006D2E-CC2D-45E9-9DD4-745B4DF4B4D4}" destId="{EE892674-5F1C-43D7-8C52-3BFF132851FA}" srcOrd="11" destOrd="0" presId="urn:microsoft.com/office/officeart/2005/8/layout/vProcess5"/>
    <dgm:cxn modelId="{D8AC3180-817A-425D-BA71-4F93A7721E9A}" type="presParOf" srcId="{81006D2E-CC2D-45E9-9DD4-745B4DF4B4D4}" destId="{53181F5B-3E48-4B5A-BF8D-87B741B9C176}" srcOrd="12" destOrd="0" presId="urn:microsoft.com/office/officeart/2005/8/layout/vProcess5"/>
    <dgm:cxn modelId="{4EA6F689-C562-43C4-8109-00F4E87F9873}" type="presParOf" srcId="{81006D2E-CC2D-45E9-9DD4-745B4DF4B4D4}" destId="{6B2F2254-5A01-4679-84E5-B33DA1CD2A17}" srcOrd="13" destOrd="0" presId="urn:microsoft.com/office/officeart/2005/8/layout/vProcess5"/>
    <dgm:cxn modelId="{7061989F-3B2B-4C9F-B44F-B60F74AB0A81}" type="presParOf" srcId="{81006D2E-CC2D-45E9-9DD4-745B4DF4B4D4}" destId="{A4A47216-2A1F-460D-AA02-B34012646DE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769D4E-B9CF-430A-9E71-972022BA75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A4F75D0-E876-4645-89C7-1236B5107E82}">
      <dgm:prSet/>
      <dgm:spPr/>
      <dgm:t>
        <a:bodyPr/>
        <a:lstStyle/>
        <a:p>
          <a:r>
            <a:rPr lang="da-DK"/>
            <a:t>Approach 1. Pre-specify in tedious details in Statistical Analysis Plan. Seed, sorting, number of imputations, programming language.</a:t>
          </a:r>
          <a:endParaRPr lang="en-US"/>
        </a:p>
      </dgm:t>
    </dgm:pt>
    <dgm:pt modelId="{E52E4548-4A2A-461B-AABC-56E12447EA35}" type="parTrans" cxnId="{50E0C698-8F4C-4530-B149-7438557AFE36}">
      <dgm:prSet/>
      <dgm:spPr/>
      <dgm:t>
        <a:bodyPr/>
        <a:lstStyle/>
        <a:p>
          <a:endParaRPr lang="en-US"/>
        </a:p>
      </dgm:t>
    </dgm:pt>
    <dgm:pt modelId="{FB170C57-C681-45E5-BE10-86464C42F973}" type="sibTrans" cxnId="{50E0C698-8F4C-4530-B149-7438557AFE36}">
      <dgm:prSet/>
      <dgm:spPr/>
      <dgm:t>
        <a:bodyPr/>
        <a:lstStyle/>
        <a:p>
          <a:endParaRPr lang="en-US"/>
        </a:p>
      </dgm:t>
    </dgm:pt>
    <dgm:pt modelId="{B25EBCDD-7F33-484E-88C5-6C0D38973A44}">
      <dgm:prSet/>
      <dgm:spPr/>
      <dgm:t>
        <a:bodyPr/>
        <a:lstStyle/>
        <a:p>
          <a:r>
            <a:rPr lang="da-DK"/>
            <a:t>Approach 2. Pre-specify more high-level and be careful to evaluate impact of changing seed, number of imputations, etc. and report if results are not robust.</a:t>
          </a:r>
          <a:endParaRPr lang="en-US"/>
        </a:p>
      </dgm:t>
    </dgm:pt>
    <dgm:pt modelId="{0F25D038-689D-469D-A16C-6DD456450A20}" type="parTrans" cxnId="{1757F0DD-F611-4392-8782-E893233340CD}">
      <dgm:prSet/>
      <dgm:spPr/>
      <dgm:t>
        <a:bodyPr/>
        <a:lstStyle/>
        <a:p>
          <a:endParaRPr lang="en-US"/>
        </a:p>
      </dgm:t>
    </dgm:pt>
    <dgm:pt modelId="{A9B1221C-5C9C-48EC-A50F-5416917A1264}" type="sibTrans" cxnId="{1757F0DD-F611-4392-8782-E893233340CD}">
      <dgm:prSet/>
      <dgm:spPr/>
      <dgm:t>
        <a:bodyPr/>
        <a:lstStyle/>
        <a:p>
          <a:endParaRPr lang="en-US"/>
        </a:p>
      </dgm:t>
    </dgm:pt>
    <dgm:pt modelId="{73696F14-F1A7-445F-BC8C-90FC0ACC39A7}" type="pres">
      <dgm:prSet presAssocID="{46769D4E-B9CF-430A-9E71-972022BA75A5}" presName="root" presStyleCnt="0">
        <dgm:presLayoutVars>
          <dgm:dir/>
          <dgm:resizeHandles val="exact"/>
        </dgm:presLayoutVars>
      </dgm:prSet>
      <dgm:spPr/>
    </dgm:pt>
    <dgm:pt modelId="{915DB270-6163-4771-9962-3FAD69CC860D}" type="pres">
      <dgm:prSet presAssocID="{DA4F75D0-E876-4645-89C7-1236B5107E82}" presName="compNode" presStyleCnt="0"/>
      <dgm:spPr/>
    </dgm:pt>
    <dgm:pt modelId="{F9F27971-823C-41D0-904D-432C086F5278}" type="pres">
      <dgm:prSet presAssocID="{DA4F75D0-E876-4645-89C7-1236B5107E82}" presName="bgRect" presStyleLbl="bgShp" presStyleIdx="0" presStyleCnt="2"/>
      <dgm:spPr/>
    </dgm:pt>
    <dgm:pt modelId="{173AECAB-6364-46EC-B9E9-6473226686F9}" type="pres">
      <dgm:prSet presAssocID="{DA4F75D0-E876-4645-89C7-1236B5107E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2CB8AA02-65F5-4BFA-A058-3868960E5367}" type="pres">
      <dgm:prSet presAssocID="{DA4F75D0-E876-4645-89C7-1236B5107E82}" presName="spaceRect" presStyleCnt="0"/>
      <dgm:spPr/>
    </dgm:pt>
    <dgm:pt modelId="{104E4DFF-3962-4BA0-8F67-2C6028A2AB20}" type="pres">
      <dgm:prSet presAssocID="{DA4F75D0-E876-4645-89C7-1236B5107E82}" presName="parTx" presStyleLbl="revTx" presStyleIdx="0" presStyleCnt="2">
        <dgm:presLayoutVars>
          <dgm:chMax val="0"/>
          <dgm:chPref val="0"/>
        </dgm:presLayoutVars>
      </dgm:prSet>
      <dgm:spPr/>
    </dgm:pt>
    <dgm:pt modelId="{0DA6FCD6-475A-42F4-A76D-91E4FB23FBF1}" type="pres">
      <dgm:prSet presAssocID="{FB170C57-C681-45E5-BE10-86464C42F973}" presName="sibTrans" presStyleCnt="0"/>
      <dgm:spPr/>
    </dgm:pt>
    <dgm:pt modelId="{819544A1-F6C7-494A-889D-4CF24E3FE20D}" type="pres">
      <dgm:prSet presAssocID="{B25EBCDD-7F33-484E-88C5-6C0D38973A44}" presName="compNode" presStyleCnt="0"/>
      <dgm:spPr/>
    </dgm:pt>
    <dgm:pt modelId="{611FEBA0-2E8A-4A0A-B300-EC4AE55DAF52}" type="pres">
      <dgm:prSet presAssocID="{B25EBCDD-7F33-484E-88C5-6C0D38973A44}" presName="bgRect" presStyleLbl="bgShp" presStyleIdx="1" presStyleCnt="2"/>
      <dgm:spPr/>
    </dgm:pt>
    <dgm:pt modelId="{65A0383A-9F53-498C-A9AF-87CE42DB4CC4}" type="pres">
      <dgm:prSet presAssocID="{B25EBCDD-7F33-484E-88C5-6C0D38973A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F785759-C95C-4683-A567-FC32D375ADDB}" type="pres">
      <dgm:prSet presAssocID="{B25EBCDD-7F33-484E-88C5-6C0D38973A44}" presName="spaceRect" presStyleCnt="0"/>
      <dgm:spPr/>
    </dgm:pt>
    <dgm:pt modelId="{847E9FE2-053D-4FFF-A61B-0D7812C894C0}" type="pres">
      <dgm:prSet presAssocID="{B25EBCDD-7F33-484E-88C5-6C0D38973A4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1768C37-8D4B-464B-93BD-547AC9F03D8F}" type="presOf" srcId="{B25EBCDD-7F33-484E-88C5-6C0D38973A44}" destId="{847E9FE2-053D-4FFF-A61B-0D7812C894C0}" srcOrd="0" destOrd="0" presId="urn:microsoft.com/office/officeart/2018/2/layout/IconVerticalSolidList"/>
    <dgm:cxn modelId="{52ADC34A-586F-4050-A651-0533579385B2}" type="presOf" srcId="{DA4F75D0-E876-4645-89C7-1236B5107E82}" destId="{104E4DFF-3962-4BA0-8F67-2C6028A2AB20}" srcOrd="0" destOrd="0" presId="urn:microsoft.com/office/officeart/2018/2/layout/IconVerticalSolidList"/>
    <dgm:cxn modelId="{A9110F92-9724-42C7-AA45-DBDAA84C8807}" type="presOf" srcId="{46769D4E-B9CF-430A-9E71-972022BA75A5}" destId="{73696F14-F1A7-445F-BC8C-90FC0ACC39A7}" srcOrd="0" destOrd="0" presId="urn:microsoft.com/office/officeart/2018/2/layout/IconVerticalSolidList"/>
    <dgm:cxn modelId="{50E0C698-8F4C-4530-B149-7438557AFE36}" srcId="{46769D4E-B9CF-430A-9E71-972022BA75A5}" destId="{DA4F75D0-E876-4645-89C7-1236B5107E82}" srcOrd="0" destOrd="0" parTransId="{E52E4548-4A2A-461B-AABC-56E12447EA35}" sibTransId="{FB170C57-C681-45E5-BE10-86464C42F973}"/>
    <dgm:cxn modelId="{1757F0DD-F611-4392-8782-E893233340CD}" srcId="{46769D4E-B9CF-430A-9E71-972022BA75A5}" destId="{B25EBCDD-7F33-484E-88C5-6C0D38973A44}" srcOrd="1" destOrd="0" parTransId="{0F25D038-689D-469D-A16C-6DD456450A20}" sibTransId="{A9B1221C-5C9C-48EC-A50F-5416917A1264}"/>
    <dgm:cxn modelId="{50D0B7A7-D635-4D46-A879-88763B6F8213}" type="presParOf" srcId="{73696F14-F1A7-445F-BC8C-90FC0ACC39A7}" destId="{915DB270-6163-4771-9962-3FAD69CC860D}" srcOrd="0" destOrd="0" presId="urn:microsoft.com/office/officeart/2018/2/layout/IconVerticalSolidList"/>
    <dgm:cxn modelId="{A63E35AF-F8FC-4780-BC00-144591DF9E80}" type="presParOf" srcId="{915DB270-6163-4771-9962-3FAD69CC860D}" destId="{F9F27971-823C-41D0-904D-432C086F5278}" srcOrd="0" destOrd="0" presId="urn:microsoft.com/office/officeart/2018/2/layout/IconVerticalSolidList"/>
    <dgm:cxn modelId="{B09A1335-1356-415D-9364-17C44D9400C0}" type="presParOf" srcId="{915DB270-6163-4771-9962-3FAD69CC860D}" destId="{173AECAB-6364-46EC-B9E9-6473226686F9}" srcOrd="1" destOrd="0" presId="urn:microsoft.com/office/officeart/2018/2/layout/IconVerticalSolidList"/>
    <dgm:cxn modelId="{79E0136D-120B-43F0-97C7-4CBE5596D8B2}" type="presParOf" srcId="{915DB270-6163-4771-9962-3FAD69CC860D}" destId="{2CB8AA02-65F5-4BFA-A058-3868960E5367}" srcOrd="2" destOrd="0" presId="urn:microsoft.com/office/officeart/2018/2/layout/IconVerticalSolidList"/>
    <dgm:cxn modelId="{2A3B410E-0CD4-473E-9511-505228CA576A}" type="presParOf" srcId="{915DB270-6163-4771-9962-3FAD69CC860D}" destId="{104E4DFF-3962-4BA0-8F67-2C6028A2AB20}" srcOrd="3" destOrd="0" presId="urn:microsoft.com/office/officeart/2018/2/layout/IconVerticalSolidList"/>
    <dgm:cxn modelId="{61CCBD9F-92EC-44B7-B8C2-10748F3E0CBC}" type="presParOf" srcId="{73696F14-F1A7-445F-BC8C-90FC0ACC39A7}" destId="{0DA6FCD6-475A-42F4-A76D-91E4FB23FBF1}" srcOrd="1" destOrd="0" presId="urn:microsoft.com/office/officeart/2018/2/layout/IconVerticalSolidList"/>
    <dgm:cxn modelId="{2134E079-FDC7-458C-BE5D-4D60B4582E87}" type="presParOf" srcId="{73696F14-F1A7-445F-BC8C-90FC0ACC39A7}" destId="{819544A1-F6C7-494A-889D-4CF24E3FE20D}" srcOrd="2" destOrd="0" presId="urn:microsoft.com/office/officeart/2018/2/layout/IconVerticalSolidList"/>
    <dgm:cxn modelId="{9DD73FFA-A70D-4697-9075-693D0B5D6824}" type="presParOf" srcId="{819544A1-F6C7-494A-889D-4CF24E3FE20D}" destId="{611FEBA0-2E8A-4A0A-B300-EC4AE55DAF52}" srcOrd="0" destOrd="0" presId="urn:microsoft.com/office/officeart/2018/2/layout/IconVerticalSolidList"/>
    <dgm:cxn modelId="{C4200DD7-ABC4-4322-BAA1-ECB20B6B5585}" type="presParOf" srcId="{819544A1-F6C7-494A-889D-4CF24E3FE20D}" destId="{65A0383A-9F53-498C-A9AF-87CE42DB4CC4}" srcOrd="1" destOrd="0" presId="urn:microsoft.com/office/officeart/2018/2/layout/IconVerticalSolidList"/>
    <dgm:cxn modelId="{D8C243A5-AE0F-4F8E-8F65-121BD04AB9D4}" type="presParOf" srcId="{819544A1-F6C7-494A-889D-4CF24E3FE20D}" destId="{8F785759-C95C-4683-A567-FC32D375ADDB}" srcOrd="2" destOrd="0" presId="urn:microsoft.com/office/officeart/2018/2/layout/IconVerticalSolidList"/>
    <dgm:cxn modelId="{1F36E253-2669-4EF8-BDD5-0539BE47E264}" type="presParOf" srcId="{819544A1-F6C7-494A-889D-4CF24E3FE20D}" destId="{847E9FE2-053D-4FFF-A61B-0D7812C894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E9A2E-3CA0-477B-AC9D-DA3C39749014}">
      <dsp:nvSpPr>
        <dsp:cNvPr id="0" name=""/>
        <dsp:cNvSpPr/>
      </dsp:nvSpPr>
      <dsp:spPr>
        <a:xfrm>
          <a:off x="0" y="0"/>
          <a:ext cx="8389920" cy="768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From imputed datasets, gls() and proc mixed yield very similar results (except for degrees of freedom which may impact small samples)</a:t>
          </a:r>
          <a:endParaRPr lang="en-US" sz="1400" kern="1200"/>
        </a:p>
      </dsp:txBody>
      <dsp:txXfrm>
        <a:off x="22509" y="22509"/>
        <a:ext cx="7470701" cy="723510"/>
      </dsp:txXfrm>
    </dsp:sp>
    <dsp:sp modelId="{60878E26-2886-4A42-9ACF-1C39AED4BAE8}">
      <dsp:nvSpPr>
        <dsp:cNvPr id="0" name=""/>
        <dsp:cNvSpPr/>
      </dsp:nvSpPr>
      <dsp:spPr>
        <a:xfrm>
          <a:off x="626520" y="875268"/>
          <a:ext cx="8389920" cy="768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Models fitted from imputed datasets yield exactly the same pooled estimates using Rubin’s rules, if the adjusted degrees of freedom is input to SAS using edf argument</a:t>
          </a:r>
          <a:endParaRPr lang="en-US" sz="1400" kern="1200"/>
        </a:p>
      </dsp:txBody>
      <dsp:txXfrm>
        <a:off x="649029" y="897777"/>
        <a:ext cx="7218838" cy="723510"/>
      </dsp:txXfrm>
    </dsp:sp>
    <dsp:sp modelId="{45B8B268-C1BB-4B99-94E6-18791062AEA2}">
      <dsp:nvSpPr>
        <dsp:cNvPr id="0" name=""/>
        <dsp:cNvSpPr/>
      </dsp:nvSpPr>
      <dsp:spPr>
        <a:xfrm>
          <a:off x="1253040" y="1750536"/>
          <a:ext cx="8389920" cy="768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Default random number generators for both SAS and R is a Mersenne-Twister algorithm but they do not yield the same random numbers with the same seed.</a:t>
          </a:r>
          <a:endParaRPr lang="en-US" sz="1400" kern="1200"/>
        </a:p>
      </dsp:txBody>
      <dsp:txXfrm>
        <a:off x="1275549" y="1773045"/>
        <a:ext cx="7218838" cy="723510"/>
      </dsp:txXfrm>
    </dsp:sp>
    <dsp:sp modelId="{F1A219D4-C54D-42F3-B920-1B2C020E8446}">
      <dsp:nvSpPr>
        <dsp:cNvPr id="0" name=""/>
        <dsp:cNvSpPr/>
      </dsp:nvSpPr>
      <dsp:spPr>
        <a:xfrm>
          <a:off x="1879560" y="2625803"/>
          <a:ext cx="8389920" cy="768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Not possible to reproduce imputed values from SAS</a:t>
          </a:r>
          <a:endParaRPr lang="en-US" sz="1400" kern="1200"/>
        </a:p>
      </dsp:txBody>
      <dsp:txXfrm>
        <a:off x="1902069" y="2648312"/>
        <a:ext cx="7218838" cy="723510"/>
      </dsp:txXfrm>
    </dsp:sp>
    <dsp:sp modelId="{6841EF49-B777-4BC2-B99F-2B706BFECC01}">
      <dsp:nvSpPr>
        <dsp:cNvPr id="0" name=""/>
        <dsp:cNvSpPr/>
      </dsp:nvSpPr>
      <dsp:spPr>
        <a:xfrm>
          <a:off x="2506080" y="3501072"/>
          <a:ext cx="8389920" cy="768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Increasing number of imputations does not always yield results closer between R and SAS, but seems within variation of changing seeds</a:t>
          </a:r>
          <a:endParaRPr lang="en-US" sz="1400" kern="1200"/>
        </a:p>
      </dsp:txBody>
      <dsp:txXfrm>
        <a:off x="2528589" y="3523581"/>
        <a:ext cx="7218838" cy="723510"/>
      </dsp:txXfrm>
    </dsp:sp>
    <dsp:sp modelId="{E227BC69-EDD9-4CD8-9088-1BA00BB46871}">
      <dsp:nvSpPr>
        <dsp:cNvPr id="0" name=""/>
        <dsp:cNvSpPr/>
      </dsp:nvSpPr>
      <dsp:spPr>
        <a:xfrm>
          <a:off x="7890376" y="561452"/>
          <a:ext cx="499543" cy="499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002773" y="561452"/>
        <a:ext cx="274749" cy="375906"/>
      </dsp:txXfrm>
    </dsp:sp>
    <dsp:sp modelId="{7B517C05-B7F9-4E0D-B113-F7CEB5654450}">
      <dsp:nvSpPr>
        <dsp:cNvPr id="0" name=""/>
        <dsp:cNvSpPr/>
      </dsp:nvSpPr>
      <dsp:spPr>
        <a:xfrm>
          <a:off x="8516896" y="1436720"/>
          <a:ext cx="499543" cy="499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29293" y="1436720"/>
        <a:ext cx="274749" cy="375906"/>
      </dsp:txXfrm>
    </dsp:sp>
    <dsp:sp modelId="{B4A14FE8-66A0-41F7-A290-44D24E9F50B6}">
      <dsp:nvSpPr>
        <dsp:cNvPr id="0" name=""/>
        <dsp:cNvSpPr/>
      </dsp:nvSpPr>
      <dsp:spPr>
        <a:xfrm>
          <a:off x="9143416" y="2299179"/>
          <a:ext cx="499543" cy="499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55813" y="2299179"/>
        <a:ext cx="274749" cy="375906"/>
      </dsp:txXfrm>
    </dsp:sp>
    <dsp:sp modelId="{CF8AFD66-28C1-43B4-96B2-FF1941CCFD4F}">
      <dsp:nvSpPr>
        <dsp:cNvPr id="0" name=""/>
        <dsp:cNvSpPr/>
      </dsp:nvSpPr>
      <dsp:spPr>
        <a:xfrm>
          <a:off x="9769936" y="3182986"/>
          <a:ext cx="499543" cy="499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882333" y="3182986"/>
        <a:ext cx="274749" cy="375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27971-823C-41D0-904D-432C086F5278}">
      <dsp:nvSpPr>
        <dsp:cNvPr id="0" name=""/>
        <dsp:cNvSpPr/>
      </dsp:nvSpPr>
      <dsp:spPr>
        <a:xfrm>
          <a:off x="0" y="757574"/>
          <a:ext cx="10896001" cy="13986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ECAB-6364-46EC-B9E9-6473226686F9}">
      <dsp:nvSpPr>
        <dsp:cNvPr id="0" name=""/>
        <dsp:cNvSpPr/>
      </dsp:nvSpPr>
      <dsp:spPr>
        <a:xfrm>
          <a:off x="423076" y="1072259"/>
          <a:ext cx="769230" cy="769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E4DFF-3962-4BA0-8F67-2C6028A2AB20}">
      <dsp:nvSpPr>
        <dsp:cNvPr id="0" name=""/>
        <dsp:cNvSpPr/>
      </dsp:nvSpPr>
      <dsp:spPr>
        <a:xfrm>
          <a:off x="1615383" y="757574"/>
          <a:ext cx="9280617" cy="13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019" tIns="148019" rIns="148019" bIns="14801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Approach 1. Pre-specify in tedious details in Statistical Analysis Plan. Seed, sorting, number of imputations, programming language.</a:t>
          </a:r>
          <a:endParaRPr lang="en-US" sz="2300" kern="1200"/>
        </a:p>
      </dsp:txBody>
      <dsp:txXfrm>
        <a:off x="1615383" y="757574"/>
        <a:ext cx="9280617" cy="1398600"/>
      </dsp:txXfrm>
    </dsp:sp>
    <dsp:sp modelId="{611FEBA0-2E8A-4A0A-B300-EC4AE55DAF52}">
      <dsp:nvSpPr>
        <dsp:cNvPr id="0" name=""/>
        <dsp:cNvSpPr/>
      </dsp:nvSpPr>
      <dsp:spPr>
        <a:xfrm>
          <a:off x="0" y="2505825"/>
          <a:ext cx="10896001" cy="13986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0383A-9F53-498C-A9AF-87CE42DB4CC4}">
      <dsp:nvSpPr>
        <dsp:cNvPr id="0" name=""/>
        <dsp:cNvSpPr/>
      </dsp:nvSpPr>
      <dsp:spPr>
        <a:xfrm>
          <a:off x="423076" y="2820510"/>
          <a:ext cx="769230" cy="769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E9FE2-053D-4FFF-A61B-0D7812C894C0}">
      <dsp:nvSpPr>
        <dsp:cNvPr id="0" name=""/>
        <dsp:cNvSpPr/>
      </dsp:nvSpPr>
      <dsp:spPr>
        <a:xfrm>
          <a:off x="1615383" y="2505825"/>
          <a:ext cx="9280617" cy="13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019" tIns="148019" rIns="148019" bIns="14801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Approach 2. Pre-specify more high-level and be careful to evaluate impact of changing seed, number of imputations, etc. and report if results are not robust.</a:t>
          </a:r>
          <a:endParaRPr lang="en-US" sz="2300" kern="1200"/>
        </a:p>
      </dsp:txBody>
      <dsp:txXfrm>
        <a:off x="1615383" y="2505825"/>
        <a:ext cx="9280617" cy="1398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30/01/2023</a:t>
            </a:fld>
            <a:endParaRPr lang="en-GB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 note</a:t>
            </a:r>
          </a:p>
          <a:p>
            <a:pPr lvl="6"/>
            <a:r>
              <a:rPr lang="en-US" dirty="0"/>
              <a:t>7 level</a:t>
            </a:r>
          </a:p>
          <a:p>
            <a:pPr lvl="7"/>
            <a:r>
              <a:rPr lang="en-US" dirty="0"/>
              <a:t>8 level</a:t>
            </a:r>
          </a:p>
          <a:p>
            <a:pPr lvl="8"/>
            <a:r>
              <a:rPr lang="en-US" dirty="0"/>
              <a:t>9 header	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30/01/2023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-179388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buFont typeface="Arial" panose="020B0604020202020204" pitchFamily="34" charset="0"/>
      <a:buChar char="​"/>
      <a:defRPr sz="14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indent="-22860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8000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buFont typeface="Arial" panose="020B0604020202020204" pitchFamily="34" charset="0"/>
      <a:buChar char="​"/>
      <a:defRPr sz="800" b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43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47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008">
              <a:defRPr/>
            </a:pPr>
            <a:endParaRPr kumimoji="1" lang="en-GB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E44CC-6457-47F7-B2B7-3A8D09423537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75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008">
              <a:defRPr/>
            </a:pPr>
            <a:endParaRPr kumimoji="1" lang="en-GB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E44CC-6457-47F7-B2B7-3A8D09423537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75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0DF523-34A7-40E1-AE82-7A0D35946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666200 w 12191999"/>
              <a:gd name="connsiteY0" fmla="*/ 756760 h 6858000"/>
              <a:gd name="connsiteX1" fmla="*/ 11678975 w 12191999"/>
              <a:gd name="connsiteY1" fmla="*/ 761119 h 6858000"/>
              <a:gd name="connsiteX2" fmla="*/ 11678975 w 12191999"/>
              <a:gd name="connsiteY2" fmla="*/ 808195 h 6858000"/>
              <a:gd name="connsiteX3" fmla="*/ 11678845 w 12191999"/>
              <a:gd name="connsiteY3" fmla="*/ 808195 h 6858000"/>
              <a:gd name="connsiteX4" fmla="*/ 11667095 w 12191999"/>
              <a:gd name="connsiteY4" fmla="*/ 813579 h 6858000"/>
              <a:gd name="connsiteX5" fmla="*/ 11644998 w 12191999"/>
              <a:gd name="connsiteY5" fmla="*/ 784080 h 6858000"/>
              <a:gd name="connsiteX6" fmla="*/ 11666200 w 12191999"/>
              <a:gd name="connsiteY6" fmla="*/ 756760 h 6858000"/>
              <a:gd name="connsiteX7" fmla="*/ 11553608 w 12191999"/>
              <a:gd name="connsiteY7" fmla="*/ 755951 h 6858000"/>
              <a:gd name="connsiteX8" fmla="*/ 11565369 w 12191999"/>
              <a:gd name="connsiteY8" fmla="*/ 760439 h 6858000"/>
              <a:gd name="connsiteX9" fmla="*/ 11571638 w 12191999"/>
              <a:gd name="connsiteY9" fmla="*/ 784954 h 6858000"/>
              <a:gd name="connsiteX10" fmla="*/ 11565369 w 12191999"/>
              <a:gd name="connsiteY10" fmla="*/ 809339 h 6858000"/>
              <a:gd name="connsiteX11" fmla="*/ 11553608 w 12191999"/>
              <a:gd name="connsiteY11" fmla="*/ 813698 h 6858000"/>
              <a:gd name="connsiteX12" fmla="*/ 11542106 w 12191999"/>
              <a:gd name="connsiteY12" fmla="*/ 809339 h 6858000"/>
              <a:gd name="connsiteX13" fmla="*/ 11535837 w 12191999"/>
              <a:gd name="connsiteY13" fmla="*/ 784954 h 6858000"/>
              <a:gd name="connsiteX14" fmla="*/ 11542106 w 12191999"/>
              <a:gd name="connsiteY14" fmla="*/ 760439 h 6858000"/>
              <a:gd name="connsiteX15" fmla="*/ 11553608 w 12191999"/>
              <a:gd name="connsiteY15" fmla="*/ 755951 h 6858000"/>
              <a:gd name="connsiteX16" fmla="*/ 11389948 w 12191999"/>
              <a:gd name="connsiteY16" fmla="*/ 755951 h 6858000"/>
              <a:gd name="connsiteX17" fmla="*/ 11401504 w 12191999"/>
              <a:gd name="connsiteY17" fmla="*/ 760439 h 6858000"/>
              <a:gd name="connsiteX18" fmla="*/ 11407795 w 12191999"/>
              <a:gd name="connsiteY18" fmla="*/ 784954 h 6858000"/>
              <a:gd name="connsiteX19" fmla="*/ 11401504 w 12191999"/>
              <a:gd name="connsiteY19" fmla="*/ 809339 h 6858000"/>
              <a:gd name="connsiteX20" fmla="*/ 11389948 w 12191999"/>
              <a:gd name="connsiteY20" fmla="*/ 813698 h 6858000"/>
              <a:gd name="connsiteX21" fmla="*/ 11378133 w 12191999"/>
              <a:gd name="connsiteY21" fmla="*/ 809339 h 6858000"/>
              <a:gd name="connsiteX22" fmla="*/ 11371843 w 12191999"/>
              <a:gd name="connsiteY22" fmla="*/ 784954 h 6858000"/>
              <a:gd name="connsiteX23" fmla="*/ 11378133 w 12191999"/>
              <a:gd name="connsiteY23" fmla="*/ 760439 h 6858000"/>
              <a:gd name="connsiteX24" fmla="*/ 11389948 w 12191999"/>
              <a:gd name="connsiteY24" fmla="*/ 755951 h 6858000"/>
              <a:gd name="connsiteX25" fmla="*/ 11267462 w 12191999"/>
              <a:gd name="connsiteY25" fmla="*/ 755951 h 6858000"/>
              <a:gd name="connsiteX26" fmla="*/ 11279148 w 12191999"/>
              <a:gd name="connsiteY26" fmla="*/ 760439 h 6858000"/>
              <a:gd name="connsiteX27" fmla="*/ 11285438 w 12191999"/>
              <a:gd name="connsiteY27" fmla="*/ 784954 h 6858000"/>
              <a:gd name="connsiteX28" fmla="*/ 11279148 w 12191999"/>
              <a:gd name="connsiteY28" fmla="*/ 809339 h 6858000"/>
              <a:gd name="connsiteX29" fmla="*/ 11267462 w 12191999"/>
              <a:gd name="connsiteY29" fmla="*/ 813698 h 6858000"/>
              <a:gd name="connsiteX30" fmla="*/ 11255907 w 12191999"/>
              <a:gd name="connsiteY30" fmla="*/ 809339 h 6858000"/>
              <a:gd name="connsiteX31" fmla="*/ 11249616 w 12191999"/>
              <a:gd name="connsiteY31" fmla="*/ 784954 h 6858000"/>
              <a:gd name="connsiteX32" fmla="*/ 11255907 w 12191999"/>
              <a:gd name="connsiteY32" fmla="*/ 760439 h 6858000"/>
              <a:gd name="connsiteX33" fmla="*/ 11267462 w 12191999"/>
              <a:gd name="connsiteY33" fmla="*/ 755951 h 6858000"/>
              <a:gd name="connsiteX34" fmla="*/ 11708668 w 12191999"/>
              <a:gd name="connsiteY34" fmla="*/ 750005 h 6858000"/>
              <a:gd name="connsiteX35" fmla="*/ 11706381 w 12191999"/>
              <a:gd name="connsiteY35" fmla="*/ 752433 h 6858000"/>
              <a:gd name="connsiteX36" fmla="*/ 11706381 w 12191999"/>
              <a:gd name="connsiteY36" fmla="*/ 817032 h 6858000"/>
              <a:gd name="connsiteX37" fmla="*/ 11708420 w 12191999"/>
              <a:gd name="connsiteY37" fmla="*/ 819459 h 6858000"/>
              <a:gd name="connsiteX38" fmla="*/ 11715671 w 12191999"/>
              <a:gd name="connsiteY38" fmla="*/ 819459 h 6858000"/>
              <a:gd name="connsiteX39" fmla="*/ 11718206 w 12191999"/>
              <a:gd name="connsiteY39" fmla="*/ 817032 h 6858000"/>
              <a:gd name="connsiteX40" fmla="*/ 11718206 w 12191999"/>
              <a:gd name="connsiteY40" fmla="*/ 752433 h 6858000"/>
              <a:gd name="connsiteX41" fmla="*/ 11715660 w 12191999"/>
              <a:gd name="connsiteY41" fmla="*/ 750005 h 6858000"/>
              <a:gd name="connsiteX42" fmla="*/ 11708668 w 12191999"/>
              <a:gd name="connsiteY42" fmla="*/ 750005 h 6858000"/>
              <a:gd name="connsiteX43" fmla="*/ 11826514 w 12191999"/>
              <a:gd name="connsiteY43" fmla="*/ 749671 h 6858000"/>
              <a:gd name="connsiteX44" fmla="*/ 11822404 w 12191999"/>
              <a:gd name="connsiteY44" fmla="*/ 751851 h 6858000"/>
              <a:gd name="connsiteX45" fmla="*/ 11798623 w 12191999"/>
              <a:gd name="connsiteY45" fmla="*/ 781695 h 6858000"/>
              <a:gd name="connsiteX46" fmla="*/ 11798105 w 12191999"/>
              <a:gd name="connsiteY46" fmla="*/ 782461 h 6858000"/>
              <a:gd name="connsiteX47" fmla="*/ 11798234 w 12191999"/>
              <a:gd name="connsiteY47" fmla="*/ 783227 h 6858000"/>
              <a:gd name="connsiteX48" fmla="*/ 11822145 w 12191999"/>
              <a:gd name="connsiteY48" fmla="*/ 817420 h 6858000"/>
              <a:gd name="connsiteX49" fmla="*/ 11826126 w 12191999"/>
              <a:gd name="connsiteY49" fmla="*/ 819470 h 6858000"/>
              <a:gd name="connsiteX50" fmla="*/ 11835254 w 12191999"/>
              <a:gd name="connsiteY50" fmla="*/ 819470 h 6858000"/>
              <a:gd name="connsiteX51" fmla="*/ 11837175 w 12191999"/>
              <a:gd name="connsiteY51" fmla="*/ 817798 h 6858000"/>
              <a:gd name="connsiteX52" fmla="*/ 11836279 w 12191999"/>
              <a:gd name="connsiteY52" fmla="*/ 816136 h 6858000"/>
              <a:gd name="connsiteX53" fmla="*/ 11810826 w 12191999"/>
              <a:gd name="connsiteY53" fmla="*/ 782450 h 6858000"/>
              <a:gd name="connsiteX54" fmla="*/ 11810567 w 12191999"/>
              <a:gd name="connsiteY54" fmla="*/ 782192 h 6858000"/>
              <a:gd name="connsiteX55" fmla="*/ 11834607 w 12191999"/>
              <a:gd name="connsiteY55" fmla="*/ 753890 h 6858000"/>
              <a:gd name="connsiteX56" fmla="*/ 11835254 w 12191999"/>
              <a:gd name="connsiteY56" fmla="*/ 751203 h 6858000"/>
              <a:gd name="connsiteX57" fmla="*/ 11832816 w 12191999"/>
              <a:gd name="connsiteY57" fmla="*/ 749671 h 6858000"/>
              <a:gd name="connsiteX58" fmla="*/ 11826514 w 12191999"/>
              <a:gd name="connsiteY58" fmla="*/ 749671 h 6858000"/>
              <a:gd name="connsiteX59" fmla="*/ 11301634 w 12191999"/>
              <a:gd name="connsiteY59" fmla="*/ 749671 h 6858000"/>
              <a:gd name="connsiteX60" fmla="*/ 11299832 w 12191999"/>
              <a:gd name="connsiteY60" fmla="*/ 751462 h 6858000"/>
              <a:gd name="connsiteX61" fmla="*/ 11300350 w 12191999"/>
              <a:gd name="connsiteY61" fmla="*/ 753383 h 6858000"/>
              <a:gd name="connsiteX62" fmla="*/ 11324605 w 12191999"/>
              <a:gd name="connsiteY62" fmla="*/ 817399 h 6858000"/>
              <a:gd name="connsiteX63" fmla="*/ 11326785 w 12191999"/>
              <a:gd name="connsiteY63" fmla="*/ 819449 h 6858000"/>
              <a:gd name="connsiteX64" fmla="*/ 11332050 w 12191999"/>
              <a:gd name="connsiteY64" fmla="*/ 819449 h 6858000"/>
              <a:gd name="connsiteX65" fmla="*/ 11334489 w 12191999"/>
              <a:gd name="connsiteY65" fmla="*/ 817399 h 6858000"/>
              <a:gd name="connsiteX66" fmla="*/ 11358108 w 12191999"/>
              <a:gd name="connsiteY66" fmla="*/ 753135 h 6858000"/>
              <a:gd name="connsiteX67" fmla="*/ 11358366 w 12191999"/>
              <a:gd name="connsiteY67" fmla="*/ 751085 h 6858000"/>
              <a:gd name="connsiteX68" fmla="*/ 11356694 w 12191999"/>
              <a:gd name="connsiteY68" fmla="*/ 749671 h 6858000"/>
              <a:gd name="connsiteX69" fmla="*/ 11350015 w 12191999"/>
              <a:gd name="connsiteY69" fmla="*/ 749671 h 6858000"/>
              <a:gd name="connsiteX70" fmla="*/ 11348343 w 12191999"/>
              <a:gd name="connsiteY70" fmla="*/ 751592 h 6858000"/>
              <a:gd name="connsiteX71" fmla="*/ 11330885 w 12191999"/>
              <a:gd name="connsiteY71" fmla="*/ 802908 h 6858000"/>
              <a:gd name="connsiteX72" fmla="*/ 11312920 w 12191999"/>
              <a:gd name="connsiteY72" fmla="*/ 751851 h 6858000"/>
              <a:gd name="connsiteX73" fmla="*/ 11309845 w 12191999"/>
              <a:gd name="connsiteY73" fmla="*/ 749671 h 6858000"/>
              <a:gd name="connsiteX74" fmla="*/ 11301634 w 12191999"/>
              <a:gd name="connsiteY74" fmla="*/ 749671 h 6858000"/>
              <a:gd name="connsiteX75" fmla="*/ 11754223 w 12191999"/>
              <a:gd name="connsiteY75" fmla="*/ 748506 h 6858000"/>
              <a:gd name="connsiteX76" fmla="*/ 11731241 w 12191999"/>
              <a:gd name="connsiteY76" fmla="*/ 767625 h 6858000"/>
              <a:gd name="connsiteX77" fmla="*/ 11749346 w 12191999"/>
              <a:gd name="connsiteY77" fmla="*/ 788417 h 6858000"/>
              <a:gd name="connsiteX78" fmla="*/ 11764236 w 12191999"/>
              <a:gd name="connsiteY78" fmla="*/ 801894 h 6858000"/>
              <a:gd name="connsiteX79" fmla="*/ 11750500 w 12191999"/>
              <a:gd name="connsiteY79" fmla="*/ 813698 h 6858000"/>
              <a:gd name="connsiteX80" fmla="*/ 11733679 w 12191999"/>
              <a:gd name="connsiteY80" fmla="*/ 806641 h 6858000"/>
              <a:gd name="connsiteX81" fmla="*/ 11728673 w 12191999"/>
              <a:gd name="connsiteY81" fmla="*/ 811130 h 6858000"/>
              <a:gd name="connsiteX82" fmla="*/ 11750241 w 12191999"/>
              <a:gd name="connsiteY82" fmla="*/ 821402 h 6858000"/>
              <a:gd name="connsiteX83" fmla="*/ 11774896 w 12191999"/>
              <a:gd name="connsiteY83" fmla="*/ 800610 h 6858000"/>
              <a:gd name="connsiteX84" fmla="*/ 11741901 w 12191999"/>
              <a:gd name="connsiteY84" fmla="*/ 766471 h 6858000"/>
              <a:gd name="connsiteX85" fmla="*/ 11753457 w 12191999"/>
              <a:gd name="connsiteY85" fmla="*/ 756199 h 6858000"/>
              <a:gd name="connsiteX86" fmla="*/ 11767322 w 12191999"/>
              <a:gd name="connsiteY86" fmla="*/ 761335 h 6858000"/>
              <a:gd name="connsiteX87" fmla="*/ 11772328 w 12191999"/>
              <a:gd name="connsiteY87" fmla="*/ 756587 h 6858000"/>
              <a:gd name="connsiteX88" fmla="*/ 11754223 w 12191999"/>
              <a:gd name="connsiteY88" fmla="*/ 748506 h 6858000"/>
              <a:gd name="connsiteX89" fmla="*/ 11614257 w 12191999"/>
              <a:gd name="connsiteY89" fmla="*/ 748117 h 6858000"/>
              <a:gd name="connsiteX90" fmla="*/ 11599001 w 12191999"/>
              <a:gd name="connsiteY90" fmla="*/ 750167 h 6858000"/>
              <a:gd name="connsiteX91" fmla="*/ 11592721 w 12191999"/>
              <a:gd name="connsiteY91" fmla="*/ 755659 h 6858000"/>
              <a:gd name="connsiteX92" fmla="*/ 11592721 w 12191999"/>
              <a:gd name="connsiteY92" fmla="*/ 816902 h 6858000"/>
              <a:gd name="connsiteX93" fmla="*/ 11595418 w 12191999"/>
              <a:gd name="connsiteY93" fmla="*/ 819071 h 6858000"/>
              <a:gd name="connsiteX94" fmla="*/ 11602216 w 12191999"/>
              <a:gd name="connsiteY94" fmla="*/ 819071 h 6858000"/>
              <a:gd name="connsiteX95" fmla="*/ 11604654 w 12191999"/>
              <a:gd name="connsiteY95" fmla="*/ 816902 h 6858000"/>
              <a:gd name="connsiteX96" fmla="*/ 11604654 w 12191999"/>
              <a:gd name="connsiteY96" fmla="*/ 760774 h 6858000"/>
              <a:gd name="connsiteX97" fmla="*/ 11611452 w 12191999"/>
              <a:gd name="connsiteY97" fmla="*/ 754764 h 6858000"/>
              <a:gd name="connsiteX98" fmla="*/ 11625943 w 12191999"/>
              <a:gd name="connsiteY98" fmla="*/ 761033 h 6858000"/>
              <a:gd name="connsiteX99" fmla="*/ 11631823 w 12191999"/>
              <a:gd name="connsiteY99" fmla="*/ 755152 h 6858000"/>
              <a:gd name="connsiteX100" fmla="*/ 11614257 w 12191999"/>
              <a:gd name="connsiteY100" fmla="*/ 748117 h 6858000"/>
              <a:gd name="connsiteX101" fmla="*/ 11553619 w 12191999"/>
              <a:gd name="connsiteY101" fmla="*/ 748117 h 6858000"/>
              <a:gd name="connsiteX102" fmla="*/ 11536236 w 12191999"/>
              <a:gd name="connsiteY102" fmla="*/ 753124 h 6858000"/>
              <a:gd name="connsiteX103" fmla="*/ 11523450 w 12191999"/>
              <a:gd name="connsiteY103" fmla="*/ 784954 h 6858000"/>
              <a:gd name="connsiteX104" fmla="*/ 11536236 w 12191999"/>
              <a:gd name="connsiteY104" fmla="*/ 816654 h 6858000"/>
              <a:gd name="connsiteX105" fmla="*/ 11553619 w 12191999"/>
              <a:gd name="connsiteY105" fmla="*/ 821531 h 6858000"/>
              <a:gd name="connsiteX106" fmla="*/ 11571001 w 12191999"/>
              <a:gd name="connsiteY106" fmla="*/ 816654 h 6858000"/>
              <a:gd name="connsiteX107" fmla="*/ 11583917 w 12191999"/>
              <a:gd name="connsiteY107" fmla="*/ 784954 h 6858000"/>
              <a:gd name="connsiteX108" fmla="*/ 11571001 w 12191999"/>
              <a:gd name="connsiteY108" fmla="*/ 753124 h 6858000"/>
              <a:gd name="connsiteX109" fmla="*/ 11553619 w 12191999"/>
              <a:gd name="connsiteY109" fmla="*/ 748117 h 6858000"/>
              <a:gd name="connsiteX110" fmla="*/ 11486031 w 12191999"/>
              <a:gd name="connsiteY110" fmla="*/ 748117 h 6858000"/>
              <a:gd name="connsiteX111" fmla="*/ 11465229 w 12191999"/>
              <a:gd name="connsiteY111" fmla="*/ 751452 h 6858000"/>
              <a:gd name="connsiteX112" fmla="*/ 11459230 w 12191999"/>
              <a:gd name="connsiteY112" fmla="*/ 756965 h 6858000"/>
              <a:gd name="connsiteX113" fmla="*/ 11459230 w 12191999"/>
              <a:gd name="connsiteY113" fmla="*/ 817010 h 6858000"/>
              <a:gd name="connsiteX114" fmla="*/ 11461787 w 12191999"/>
              <a:gd name="connsiteY114" fmla="*/ 819449 h 6858000"/>
              <a:gd name="connsiteX115" fmla="*/ 11468422 w 12191999"/>
              <a:gd name="connsiteY115" fmla="*/ 819449 h 6858000"/>
              <a:gd name="connsiteX116" fmla="*/ 11471228 w 12191999"/>
              <a:gd name="connsiteY116" fmla="*/ 816751 h 6858000"/>
              <a:gd name="connsiteX117" fmla="*/ 11471228 w 12191999"/>
              <a:gd name="connsiteY117" fmla="*/ 761454 h 6858000"/>
              <a:gd name="connsiteX118" fmla="*/ 11485654 w 12191999"/>
              <a:gd name="connsiteY118" fmla="*/ 755422 h 6858000"/>
              <a:gd name="connsiteX119" fmla="*/ 11501223 w 12191999"/>
              <a:gd name="connsiteY119" fmla="*/ 771844 h 6858000"/>
              <a:gd name="connsiteX120" fmla="*/ 11501223 w 12191999"/>
              <a:gd name="connsiteY120" fmla="*/ 816751 h 6858000"/>
              <a:gd name="connsiteX121" fmla="*/ 11504288 w 12191999"/>
              <a:gd name="connsiteY121" fmla="*/ 819449 h 6858000"/>
              <a:gd name="connsiteX122" fmla="*/ 11511690 w 12191999"/>
              <a:gd name="connsiteY122" fmla="*/ 819449 h 6858000"/>
              <a:gd name="connsiteX123" fmla="*/ 11512963 w 12191999"/>
              <a:gd name="connsiteY123" fmla="*/ 816762 h 6858000"/>
              <a:gd name="connsiteX124" fmla="*/ 11512963 w 12191999"/>
              <a:gd name="connsiteY124" fmla="*/ 770312 h 6858000"/>
              <a:gd name="connsiteX125" fmla="*/ 11486031 w 12191999"/>
              <a:gd name="connsiteY125" fmla="*/ 748117 h 6858000"/>
              <a:gd name="connsiteX126" fmla="*/ 11389700 w 12191999"/>
              <a:gd name="connsiteY126" fmla="*/ 748117 h 6858000"/>
              <a:gd name="connsiteX127" fmla="*/ 11372242 w 12191999"/>
              <a:gd name="connsiteY127" fmla="*/ 753124 h 6858000"/>
              <a:gd name="connsiteX128" fmla="*/ 11359402 w 12191999"/>
              <a:gd name="connsiteY128" fmla="*/ 784954 h 6858000"/>
              <a:gd name="connsiteX129" fmla="*/ 11372242 w 12191999"/>
              <a:gd name="connsiteY129" fmla="*/ 816654 h 6858000"/>
              <a:gd name="connsiteX130" fmla="*/ 11389700 w 12191999"/>
              <a:gd name="connsiteY130" fmla="*/ 821531 h 6858000"/>
              <a:gd name="connsiteX131" fmla="*/ 11407158 w 12191999"/>
              <a:gd name="connsiteY131" fmla="*/ 816654 h 6858000"/>
              <a:gd name="connsiteX132" fmla="*/ 11420127 w 12191999"/>
              <a:gd name="connsiteY132" fmla="*/ 784954 h 6858000"/>
              <a:gd name="connsiteX133" fmla="*/ 11407158 w 12191999"/>
              <a:gd name="connsiteY133" fmla="*/ 753124 h 6858000"/>
              <a:gd name="connsiteX134" fmla="*/ 11389700 w 12191999"/>
              <a:gd name="connsiteY134" fmla="*/ 748117 h 6858000"/>
              <a:gd name="connsiteX135" fmla="*/ 11267473 w 12191999"/>
              <a:gd name="connsiteY135" fmla="*/ 748117 h 6858000"/>
              <a:gd name="connsiteX136" fmla="*/ 11250015 w 12191999"/>
              <a:gd name="connsiteY136" fmla="*/ 753124 h 6858000"/>
              <a:gd name="connsiteX137" fmla="*/ 11237046 w 12191999"/>
              <a:gd name="connsiteY137" fmla="*/ 784954 h 6858000"/>
              <a:gd name="connsiteX138" fmla="*/ 11250015 w 12191999"/>
              <a:gd name="connsiteY138" fmla="*/ 816654 h 6858000"/>
              <a:gd name="connsiteX139" fmla="*/ 11267473 w 12191999"/>
              <a:gd name="connsiteY139" fmla="*/ 821531 h 6858000"/>
              <a:gd name="connsiteX140" fmla="*/ 11284931 w 12191999"/>
              <a:gd name="connsiteY140" fmla="*/ 816654 h 6858000"/>
              <a:gd name="connsiteX141" fmla="*/ 11297771 w 12191999"/>
              <a:gd name="connsiteY141" fmla="*/ 784954 h 6858000"/>
              <a:gd name="connsiteX142" fmla="*/ 11284931 w 12191999"/>
              <a:gd name="connsiteY142" fmla="*/ 753124 h 6858000"/>
              <a:gd name="connsiteX143" fmla="*/ 11267473 w 12191999"/>
              <a:gd name="connsiteY143" fmla="*/ 748117 h 6858000"/>
              <a:gd name="connsiteX144" fmla="*/ 11199756 w 12191999"/>
              <a:gd name="connsiteY144" fmla="*/ 748117 h 6858000"/>
              <a:gd name="connsiteX145" fmla="*/ 11178857 w 12191999"/>
              <a:gd name="connsiteY145" fmla="*/ 751452 h 6858000"/>
              <a:gd name="connsiteX146" fmla="*/ 11172825 w 12191999"/>
              <a:gd name="connsiteY146" fmla="*/ 756965 h 6858000"/>
              <a:gd name="connsiteX147" fmla="*/ 11172825 w 12191999"/>
              <a:gd name="connsiteY147" fmla="*/ 817010 h 6858000"/>
              <a:gd name="connsiteX148" fmla="*/ 11175263 w 12191999"/>
              <a:gd name="connsiteY148" fmla="*/ 819449 h 6858000"/>
              <a:gd name="connsiteX149" fmla="*/ 11181932 w 12191999"/>
              <a:gd name="connsiteY149" fmla="*/ 819449 h 6858000"/>
              <a:gd name="connsiteX150" fmla="*/ 11184748 w 12191999"/>
              <a:gd name="connsiteY150" fmla="*/ 816751 h 6858000"/>
              <a:gd name="connsiteX151" fmla="*/ 11184748 w 12191999"/>
              <a:gd name="connsiteY151" fmla="*/ 761454 h 6858000"/>
              <a:gd name="connsiteX152" fmla="*/ 11199238 w 12191999"/>
              <a:gd name="connsiteY152" fmla="*/ 755422 h 6858000"/>
              <a:gd name="connsiteX153" fmla="*/ 11214884 w 12191999"/>
              <a:gd name="connsiteY153" fmla="*/ 771844 h 6858000"/>
              <a:gd name="connsiteX154" fmla="*/ 11214884 w 12191999"/>
              <a:gd name="connsiteY154" fmla="*/ 816751 h 6858000"/>
              <a:gd name="connsiteX155" fmla="*/ 11217959 w 12191999"/>
              <a:gd name="connsiteY155" fmla="*/ 819449 h 6858000"/>
              <a:gd name="connsiteX156" fmla="*/ 11225393 w 12191999"/>
              <a:gd name="connsiteY156" fmla="*/ 819449 h 6858000"/>
              <a:gd name="connsiteX157" fmla="*/ 11226817 w 12191999"/>
              <a:gd name="connsiteY157" fmla="*/ 816762 h 6858000"/>
              <a:gd name="connsiteX158" fmla="*/ 11226817 w 12191999"/>
              <a:gd name="connsiteY158" fmla="*/ 770312 h 6858000"/>
              <a:gd name="connsiteX159" fmla="*/ 11199756 w 12191999"/>
              <a:gd name="connsiteY159" fmla="*/ 748117 h 6858000"/>
              <a:gd name="connsiteX160" fmla="*/ 11681273 w 12191999"/>
              <a:gd name="connsiteY160" fmla="*/ 724801 h 6858000"/>
              <a:gd name="connsiteX161" fmla="*/ 11678845 w 12191999"/>
              <a:gd name="connsiteY161" fmla="*/ 727876 h 6858000"/>
              <a:gd name="connsiteX162" fmla="*/ 11678845 w 12191999"/>
              <a:gd name="connsiteY162" fmla="*/ 752250 h 6858000"/>
              <a:gd name="connsiteX163" fmla="*/ 11664279 w 12191999"/>
              <a:gd name="connsiteY163" fmla="*/ 748527 h 6858000"/>
              <a:gd name="connsiteX164" fmla="*/ 11632848 w 12191999"/>
              <a:gd name="connsiteY164" fmla="*/ 784954 h 6858000"/>
              <a:gd name="connsiteX165" fmla="*/ 11666707 w 12191999"/>
              <a:gd name="connsiteY165" fmla="*/ 821510 h 6858000"/>
              <a:gd name="connsiteX166" fmla="*/ 11690477 w 12191999"/>
              <a:gd name="connsiteY166" fmla="*/ 812036 h 6858000"/>
              <a:gd name="connsiteX167" fmla="*/ 11690477 w 12191999"/>
              <a:gd name="connsiteY167" fmla="*/ 727498 h 6858000"/>
              <a:gd name="connsiteX168" fmla="*/ 11687919 w 12191999"/>
              <a:gd name="connsiteY168" fmla="*/ 724801 h 6858000"/>
              <a:gd name="connsiteX169" fmla="*/ 11681273 w 12191999"/>
              <a:gd name="connsiteY169" fmla="*/ 724801 h 6858000"/>
              <a:gd name="connsiteX170" fmla="*/ 11786797 w 12191999"/>
              <a:gd name="connsiteY170" fmla="*/ 724552 h 6858000"/>
              <a:gd name="connsiteX171" fmla="*/ 11784607 w 12191999"/>
              <a:gd name="connsiteY171" fmla="*/ 726732 h 6858000"/>
              <a:gd name="connsiteX172" fmla="*/ 11784607 w 12191999"/>
              <a:gd name="connsiteY172" fmla="*/ 817280 h 6858000"/>
              <a:gd name="connsiteX173" fmla="*/ 11786797 w 12191999"/>
              <a:gd name="connsiteY173" fmla="*/ 819330 h 6858000"/>
              <a:gd name="connsiteX174" fmla="*/ 11793864 w 12191999"/>
              <a:gd name="connsiteY174" fmla="*/ 819330 h 6858000"/>
              <a:gd name="connsiteX175" fmla="*/ 11796303 w 12191999"/>
              <a:gd name="connsiteY175" fmla="*/ 817409 h 6858000"/>
              <a:gd name="connsiteX176" fmla="*/ 11796303 w 12191999"/>
              <a:gd name="connsiteY176" fmla="*/ 726473 h 6858000"/>
              <a:gd name="connsiteX177" fmla="*/ 11793864 w 12191999"/>
              <a:gd name="connsiteY177" fmla="*/ 724552 h 6858000"/>
              <a:gd name="connsiteX178" fmla="*/ 11786797 w 12191999"/>
              <a:gd name="connsiteY178" fmla="*/ 724552 h 6858000"/>
              <a:gd name="connsiteX179" fmla="*/ 11712617 w 12191999"/>
              <a:gd name="connsiteY179" fmla="*/ 723776 h 6858000"/>
              <a:gd name="connsiteX180" fmla="*/ 11705237 w 12191999"/>
              <a:gd name="connsiteY180" fmla="*/ 730940 h 6858000"/>
              <a:gd name="connsiteX181" fmla="*/ 11712358 w 12191999"/>
              <a:gd name="connsiteY181" fmla="*/ 737975 h 6858000"/>
              <a:gd name="connsiteX182" fmla="*/ 11719609 w 12191999"/>
              <a:gd name="connsiteY182" fmla="*/ 730433 h 6858000"/>
              <a:gd name="connsiteX183" fmla="*/ 11712617 w 12191999"/>
              <a:gd name="connsiteY183" fmla="*/ 723776 h 6858000"/>
              <a:gd name="connsiteX184" fmla="*/ 11855021 w 12191999"/>
              <a:gd name="connsiteY184" fmla="*/ 713601 h 6858000"/>
              <a:gd name="connsiteX185" fmla="*/ 11855284 w 12191999"/>
              <a:gd name="connsiteY185" fmla="*/ 713794 h 6858000"/>
              <a:gd name="connsiteX186" fmla="*/ 11855021 w 12191999"/>
              <a:gd name="connsiteY186" fmla="*/ 713860 h 6858000"/>
              <a:gd name="connsiteX187" fmla="*/ 11855021 w 12191999"/>
              <a:gd name="connsiteY187" fmla="*/ 713601 h 6858000"/>
              <a:gd name="connsiteX188" fmla="*/ 11847209 w 12191999"/>
              <a:gd name="connsiteY188" fmla="*/ 704235 h 6858000"/>
              <a:gd name="connsiteX189" fmla="*/ 11851428 w 12191999"/>
              <a:gd name="connsiteY189" fmla="*/ 704235 h 6858000"/>
              <a:gd name="connsiteX190" fmla="*/ 11857190 w 12191999"/>
              <a:gd name="connsiteY190" fmla="*/ 707699 h 6858000"/>
              <a:gd name="connsiteX191" fmla="*/ 11851817 w 12191999"/>
              <a:gd name="connsiteY191" fmla="*/ 711162 h 6858000"/>
              <a:gd name="connsiteX192" fmla="*/ 11847209 w 12191999"/>
              <a:gd name="connsiteY192" fmla="*/ 711162 h 6858000"/>
              <a:gd name="connsiteX193" fmla="*/ 11843627 w 12191999"/>
              <a:gd name="connsiteY193" fmla="*/ 701020 h 6858000"/>
              <a:gd name="connsiteX194" fmla="*/ 11843627 w 12191999"/>
              <a:gd name="connsiteY194" fmla="*/ 724250 h 6858000"/>
              <a:gd name="connsiteX195" fmla="*/ 11847468 w 12191999"/>
              <a:gd name="connsiteY195" fmla="*/ 724250 h 6858000"/>
              <a:gd name="connsiteX196" fmla="*/ 11847468 w 12191999"/>
              <a:gd name="connsiteY196" fmla="*/ 714367 h 6858000"/>
              <a:gd name="connsiteX197" fmla="*/ 11849648 w 12191999"/>
              <a:gd name="connsiteY197" fmla="*/ 714367 h 6858000"/>
              <a:gd name="connsiteX198" fmla="*/ 11856553 w 12191999"/>
              <a:gd name="connsiteY198" fmla="*/ 720528 h 6858000"/>
              <a:gd name="connsiteX199" fmla="*/ 11858603 w 12191999"/>
              <a:gd name="connsiteY199" fmla="*/ 724121 h 6858000"/>
              <a:gd name="connsiteX200" fmla="*/ 11863081 w 12191999"/>
              <a:gd name="connsiteY200" fmla="*/ 724121 h 6858000"/>
              <a:gd name="connsiteX201" fmla="*/ 11860265 w 12191999"/>
              <a:gd name="connsiteY201" fmla="*/ 719503 h 6858000"/>
              <a:gd name="connsiteX202" fmla="*/ 11857064 w 12191999"/>
              <a:gd name="connsiteY202" fmla="*/ 715107 h 6858000"/>
              <a:gd name="connsiteX203" fmla="*/ 11855284 w 12191999"/>
              <a:gd name="connsiteY203" fmla="*/ 713794 h 6858000"/>
              <a:gd name="connsiteX204" fmla="*/ 11858039 w 12191999"/>
              <a:gd name="connsiteY204" fmla="*/ 713107 h 6858000"/>
              <a:gd name="connsiteX205" fmla="*/ 11861549 w 12191999"/>
              <a:gd name="connsiteY205" fmla="*/ 707310 h 6858000"/>
              <a:gd name="connsiteX206" fmla="*/ 11859370 w 12191999"/>
              <a:gd name="connsiteY206" fmla="*/ 702822 h 6858000"/>
              <a:gd name="connsiteX207" fmla="*/ 11851817 w 12191999"/>
              <a:gd name="connsiteY207" fmla="*/ 701020 h 6858000"/>
              <a:gd name="connsiteX208" fmla="*/ 11843627 w 12191999"/>
              <a:gd name="connsiteY208" fmla="*/ 701020 h 6858000"/>
              <a:gd name="connsiteX209" fmla="*/ 11852712 w 12191999"/>
              <a:gd name="connsiteY209" fmla="*/ 694611 h 6858000"/>
              <a:gd name="connsiteX210" fmla="*/ 11870623 w 12191999"/>
              <a:gd name="connsiteY210" fmla="*/ 712446 h 6858000"/>
              <a:gd name="connsiteX211" fmla="*/ 11852712 w 12191999"/>
              <a:gd name="connsiteY211" fmla="*/ 730541 h 6858000"/>
              <a:gd name="connsiteX212" fmla="*/ 11834931 w 12191999"/>
              <a:gd name="connsiteY212" fmla="*/ 712446 h 6858000"/>
              <a:gd name="connsiteX213" fmla="*/ 11852712 w 12191999"/>
              <a:gd name="connsiteY213" fmla="*/ 694611 h 6858000"/>
              <a:gd name="connsiteX214" fmla="*/ 11852712 w 12191999"/>
              <a:gd name="connsiteY214" fmla="*/ 690888 h 6858000"/>
              <a:gd name="connsiteX215" fmla="*/ 11831348 w 12191999"/>
              <a:gd name="connsiteY215" fmla="*/ 712446 h 6858000"/>
              <a:gd name="connsiteX216" fmla="*/ 11852712 w 12191999"/>
              <a:gd name="connsiteY216" fmla="*/ 734004 h 6858000"/>
              <a:gd name="connsiteX217" fmla="*/ 11874076 w 12191999"/>
              <a:gd name="connsiteY217" fmla="*/ 712446 h 6858000"/>
              <a:gd name="connsiteX218" fmla="*/ 11852712 w 12191999"/>
              <a:gd name="connsiteY218" fmla="*/ 690888 h 6858000"/>
              <a:gd name="connsiteX219" fmla="*/ 11639380 w 12191999"/>
              <a:gd name="connsiteY219" fmla="*/ 551044 h 6858000"/>
              <a:gd name="connsiteX220" fmla="*/ 11641189 w 12191999"/>
              <a:gd name="connsiteY220" fmla="*/ 551862 h 6858000"/>
              <a:gd name="connsiteX221" fmla="*/ 11644652 w 12191999"/>
              <a:gd name="connsiteY221" fmla="*/ 634274 h 6858000"/>
              <a:gd name="connsiteX222" fmla="*/ 11640682 w 12191999"/>
              <a:gd name="connsiteY222" fmla="*/ 633508 h 6858000"/>
              <a:gd name="connsiteX223" fmla="*/ 11634273 w 12191999"/>
              <a:gd name="connsiteY223" fmla="*/ 599671 h 6858000"/>
              <a:gd name="connsiteX224" fmla="*/ 11638243 w 12191999"/>
              <a:gd name="connsiteY224" fmla="*/ 552250 h 6858000"/>
              <a:gd name="connsiteX225" fmla="*/ 11639380 w 12191999"/>
              <a:gd name="connsiteY225" fmla="*/ 551044 h 6858000"/>
              <a:gd name="connsiteX226" fmla="*/ 11490639 w 12191999"/>
              <a:gd name="connsiteY226" fmla="*/ 502002 h 6858000"/>
              <a:gd name="connsiteX227" fmla="*/ 11550015 w 12191999"/>
              <a:gd name="connsiteY227" fmla="*/ 504052 h 6858000"/>
              <a:gd name="connsiteX228" fmla="*/ 11548343 w 12191999"/>
              <a:gd name="connsiteY228" fmla="*/ 536605 h 6858000"/>
              <a:gd name="connsiteX229" fmla="*/ 11499486 w 12191999"/>
              <a:gd name="connsiteY229" fmla="*/ 541094 h 6858000"/>
              <a:gd name="connsiteX230" fmla="*/ 11492948 w 12191999"/>
              <a:gd name="connsiteY230" fmla="*/ 533659 h 6858000"/>
              <a:gd name="connsiteX231" fmla="*/ 11490639 w 12191999"/>
              <a:gd name="connsiteY231" fmla="*/ 502002 h 6858000"/>
              <a:gd name="connsiteX232" fmla="*/ 11594253 w 12191999"/>
              <a:gd name="connsiteY232" fmla="*/ 498797 h 6858000"/>
              <a:gd name="connsiteX233" fmla="*/ 11598612 w 12191999"/>
              <a:gd name="connsiteY233" fmla="*/ 520075 h 6858000"/>
              <a:gd name="connsiteX234" fmla="*/ 11588351 w 12191999"/>
              <a:gd name="connsiteY234" fmla="*/ 527509 h 6858000"/>
              <a:gd name="connsiteX235" fmla="*/ 11580011 w 12191999"/>
              <a:gd name="connsiteY235" fmla="*/ 500718 h 6858000"/>
              <a:gd name="connsiteX236" fmla="*/ 11594253 w 12191999"/>
              <a:gd name="connsiteY236" fmla="*/ 498797 h 6858000"/>
              <a:gd name="connsiteX237" fmla="*/ 11441405 w 12191999"/>
              <a:gd name="connsiteY237" fmla="*/ 491374 h 6858000"/>
              <a:gd name="connsiteX238" fmla="*/ 11460384 w 12191999"/>
              <a:gd name="connsiteY238" fmla="*/ 496499 h 6858000"/>
              <a:gd name="connsiteX239" fmla="*/ 11442948 w 12191999"/>
              <a:gd name="connsiteY239" fmla="*/ 533670 h 6858000"/>
              <a:gd name="connsiteX240" fmla="*/ 11434607 w 12191999"/>
              <a:gd name="connsiteY240" fmla="*/ 527132 h 6858000"/>
              <a:gd name="connsiteX241" fmla="*/ 11441405 w 12191999"/>
              <a:gd name="connsiteY241" fmla="*/ 491374 h 6858000"/>
              <a:gd name="connsiteX242" fmla="*/ 11419441 w 12191999"/>
              <a:gd name="connsiteY242" fmla="*/ 484343 h 6858000"/>
              <a:gd name="connsiteX243" fmla="*/ 11431543 w 12191999"/>
              <a:gd name="connsiteY243" fmla="*/ 488299 h 6858000"/>
              <a:gd name="connsiteX244" fmla="*/ 11423202 w 12191999"/>
              <a:gd name="connsiteY244" fmla="*/ 532257 h 6858000"/>
              <a:gd name="connsiteX245" fmla="*/ 11444102 w 12191999"/>
              <a:gd name="connsiteY245" fmla="*/ 543154 h 6858000"/>
              <a:gd name="connsiteX246" fmla="*/ 11469620 w 12191999"/>
              <a:gd name="connsiteY246" fmla="*/ 498549 h 6858000"/>
              <a:gd name="connsiteX247" fmla="*/ 11481672 w 12191999"/>
              <a:gd name="connsiteY247" fmla="*/ 500729 h 6858000"/>
              <a:gd name="connsiteX248" fmla="*/ 11485395 w 12191999"/>
              <a:gd name="connsiteY248" fmla="*/ 542507 h 6858000"/>
              <a:gd name="connsiteX249" fmla="*/ 11498472 w 12191999"/>
              <a:gd name="connsiteY249" fmla="*/ 550707 h 6858000"/>
              <a:gd name="connsiteX250" fmla="*/ 11555917 w 12191999"/>
              <a:gd name="connsiteY250" fmla="*/ 543532 h 6858000"/>
              <a:gd name="connsiteX251" fmla="*/ 11559122 w 12191999"/>
              <a:gd name="connsiteY251" fmla="*/ 503286 h 6858000"/>
              <a:gd name="connsiteX252" fmla="*/ 11570149 w 12191999"/>
              <a:gd name="connsiteY252" fmla="*/ 502002 h 6858000"/>
              <a:gd name="connsiteX253" fmla="*/ 11579385 w 12191999"/>
              <a:gd name="connsiteY253" fmla="*/ 528405 h 6858000"/>
              <a:gd name="connsiteX254" fmla="*/ 11598752 w 12191999"/>
              <a:gd name="connsiteY254" fmla="*/ 531739 h 6858000"/>
              <a:gd name="connsiteX255" fmla="*/ 11602723 w 12191999"/>
              <a:gd name="connsiteY255" fmla="*/ 497773 h 6858000"/>
              <a:gd name="connsiteX256" fmla="*/ 11625673 w 12191999"/>
              <a:gd name="connsiteY256" fmla="*/ 533282 h 6858000"/>
              <a:gd name="connsiteX257" fmla="*/ 11612855 w 12191999"/>
              <a:gd name="connsiteY257" fmla="*/ 586216 h 6858000"/>
              <a:gd name="connsiteX258" fmla="*/ 11537326 w 12191999"/>
              <a:gd name="connsiteY258" fmla="*/ 569428 h 6858000"/>
              <a:gd name="connsiteX259" fmla="*/ 11459488 w 12191999"/>
              <a:gd name="connsiteY259" fmla="*/ 611465 h 6858000"/>
              <a:gd name="connsiteX260" fmla="*/ 11456154 w 12191999"/>
              <a:gd name="connsiteY260" fmla="*/ 612360 h 6858000"/>
              <a:gd name="connsiteX261" fmla="*/ 11418325 w 12191999"/>
              <a:gd name="connsiteY261" fmla="*/ 585191 h 6858000"/>
              <a:gd name="connsiteX262" fmla="*/ 11388707 w 12191999"/>
              <a:gd name="connsiteY262" fmla="*/ 549434 h 6858000"/>
              <a:gd name="connsiteX263" fmla="*/ 11414743 w 12191999"/>
              <a:gd name="connsiteY263" fmla="*/ 487403 h 6858000"/>
              <a:gd name="connsiteX264" fmla="*/ 11419441 w 12191999"/>
              <a:gd name="connsiteY264" fmla="*/ 484343 h 6858000"/>
              <a:gd name="connsiteX265" fmla="*/ 11358173 w 12191999"/>
              <a:gd name="connsiteY265" fmla="*/ 469801 h 6858000"/>
              <a:gd name="connsiteX266" fmla="*/ 11346260 w 12191999"/>
              <a:gd name="connsiteY266" fmla="*/ 478275 h 6858000"/>
              <a:gd name="connsiteX267" fmla="*/ 11361744 w 12191999"/>
              <a:gd name="connsiteY267" fmla="*/ 470744 h 6858000"/>
              <a:gd name="connsiteX268" fmla="*/ 11358173 w 12191999"/>
              <a:gd name="connsiteY268" fmla="*/ 469801 h 6858000"/>
              <a:gd name="connsiteX269" fmla="*/ 11354455 w 12191999"/>
              <a:gd name="connsiteY269" fmla="*/ 453696 h 6858000"/>
              <a:gd name="connsiteX270" fmla="*/ 11379471 w 12191999"/>
              <a:gd name="connsiteY270" fmla="*/ 464453 h 6858000"/>
              <a:gd name="connsiteX271" fmla="*/ 11401267 w 12191999"/>
              <a:gd name="connsiteY271" fmla="*/ 487522 h 6858000"/>
              <a:gd name="connsiteX272" fmla="*/ 11376515 w 12191999"/>
              <a:gd name="connsiteY272" fmla="*/ 541611 h 6858000"/>
              <a:gd name="connsiteX273" fmla="*/ 11357665 w 12191999"/>
              <a:gd name="connsiteY273" fmla="*/ 511745 h 6858000"/>
              <a:gd name="connsiteX274" fmla="*/ 11330734 w 12191999"/>
              <a:gd name="connsiteY274" fmla="*/ 504052 h 6858000"/>
              <a:gd name="connsiteX275" fmla="*/ 11328166 w 12191999"/>
              <a:gd name="connsiteY275" fmla="*/ 491881 h 6858000"/>
              <a:gd name="connsiteX276" fmla="*/ 11335600 w 12191999"/>
              <a:gd name="connsiteY276" fmla="*/ 481879 h 6858000"/>
              <a:gd name="connsiteX277" fmla="*/ 11338297 w 12191999"/>
              <a:gd name="connsiteY277" fmla="*/ 470604 h 6858000"/>
              <a:gd name="connsiteX278" fmla="*/ 11349972 w 12191999"/>
              <a:gd name="connsiteY278" fmla="*/ 456124 h 6858000"/>
              <a:gd name="connsiteX279" fmla="*/ 11354455 w 12191999"/>
              <a:gd name="connsiteY279" fmla="*/ 453696 h 6858000"/>
              <a:gd name="connsiteX280" fmla="*/ 11324025 w 12191999"/>
              <a:gd name="connsiteY280" fmla="*/ 392924 h 6858000"/>
              <a:gd name="connsiteX281" fmla="*/ 11322134 w 12191999"/>
              <a:gd name="connsiteY281" fmla="*/ 400006 h 6858000"/>
              <a:gd name="connsiteX282" fmla="*/ 11335988 w 12191999"/>
              <a:gd name="connsiteY282" fmla="*/ 441536 h 6858000"/>
              <a:gd name="connsiteX283" fmla="*/ 11339193 w 12191999"/>
              <a:gd name="connsiteY283" fmla="*/ 451786 h 6858000"/>
              <a:gd name="connsiteX284" fmla="*/ 11328425 w 12191999"/>
              <a:gd name="connsiteY284" fmla="*/ 467162 h 6858000"/>
              <a:gd name="connsiteX285" fmla="*/ 11327270 w 12191999"/>
              <a:gd name="connsiteY285" fmla="*/ 474855 h 6858000"/>
              <a:gd name="connsiteX286" fmla="*/ 11315477 w 12191999"/>
              <a:gd name="connsiteY286" fmla="*/ 490748 h 6858000"/>
              <a:gd name="connsiteX287" fmla="*/ 11317268 w 12191999"/>
              <a:gd name="connsiteY287" fmla="*/ 503696 h 6858000"/>
              <a:gd name="connsiteX288" fmla="*/ 11327788 w 12191999"/>
              <a:gd name="connsiteY288" fmla="*/ 514594 h 6858000"/>
              <a:gd name="connsiteX289" fmla="*/ 11341890 w 12191999"/>
              <a:gd name="connsiteY289" fmla="*/ 516137 h 6858000"/>
              <a:gd name="connsiteX290" fmla="*/ 11358561 w 12191999"/>
              <a:gd name="connsiteY290" fmla="*/ 529214 h 6858000"/>
              <a:gd name="connsiteX291" fmla="*/ 11388308 w 12191999"/>
              <a:gd name="connsiteY291" fmla="*/ 580476 h 6858000"/>
              <a:gd name="connsiteX292" fmla="*/ 11394717 w 12191999"/>
              <a:gd name="connsiteY292" fmla="*/ 606490 h 6858000"/>
              <a:gd name="connsiteX293" fmla="*/ 11360611 w 12191999"/>
              <a:gd name="connsiteY293" fmla="*/ 709026 h 6858000"/>
              <a:gd name="connsiteX294" fmla="*/ 11362402 w 12191999"/>
              <a:gd name="connsiteY294" fmla="*/ 719406 h 6858000"/>
              <a:gd name="connsiteX295" fmla="*/ 11388567 w 12191999"/>
              <a:gd name="connsiteY295" fmla="*/ 719406 h 6858000"/>
              <a:gd name="connsiteX296" fmla="*/ 11394210 w 12191999"/>
              <a:gd name="connsiteY296" fmla="*/ 711972 h 6858000"/>
              <a:gd name="connsiteX297" fmla="*/ 11429094 w 12191999"/>
              <a:gd name="connsiteY297" fmla="*/ 608411 h 6858000"/>
              <a:gd name="connsiteX298" fmla="*/ 11464484 w 12191999"/>
              <a:gd name="connsiteY298" fmla="*/ 709921 h 6858000"/>
              <a:gd name="connsiteX299" fmla="*/ 11468207 w 12191999"/>
              <a:gd name="connsiteY299" fmla="*/ 719665 h 6858000"/>
              <a:gd name="connsiteX300" fmla="*/ 11490650 w 12191999"/>
              <a:gd name="connsiteY300" fmla="*/ 719665 h 6858000"/>
              <a:gd name="connsiteX301" fmla="*/ 11497954 w 12191999"/>
              <a:gd name="connsiteY301" fmla="*/ 713126 h 6858000"/>
              <a:gd name="connsiteX302" fmla="*/ 11473979 w 12191999"/>
              <a:gd name="connsiteY302" fmla="*/ 619309 h 6858000"/>
              <a:gd name="connsiteX303" fmla="*/ 11535276 w 12191999"/>
              <a:gd name="connsiteY303" fmla="*/ 595345 h 6858000"/>
              <a:gd name="connsiteX304" fmla="*/ 11569383 w 12191999"/>
              <a:gd name="connsiteY304" fmla="*/ 622136 h 6858000"/>
              <a:gd name="connsiteX305" fmla="*/ 11512315 w 12191999"/>
              <a:gd name="connsiteY305" fmla="*/ 709932 h 6858000"/>
              <a:gd name="connsiteX306" fmla="*/ 11514624 w 12191999"/>
              <a:gd name="connsiteY306" fmla="*/ 719417 h 6858000"/>
              <a:gd name="connsiteX307" fmla="*/ 11538351 w 12191999"/>
              <a:gd name="connsiteY307" fmla="*/ 719417 h 6858000"/>
              <a:gd name="connsiteX308" fmla="*/ 11547069 w 12191999"/>
              <a:gd name="connsiteY308" fmla="*/ 713903 h 6858000"/>
              <a:gd name="connsiteX309" fmla="*/ 11598623 w 12191999"/>
              <a:gd name="connsiteY309" fmla="*/ 630983 h 6858000"/>
              <a:gd name="connsiteX310" fmla="*/ 11608496 w 12191999"/>
              <a:gd name="connsiteY310" fmla="*/ 600869 h 6858000"/>
              <a:gd name="connsiteX311" fmla="*/ 11599130 w 12191999"/>
              <a:gd name="connsiteY311" fmla="*/ 710062 h 6858000"/>
              <a:gd name="connsiteX312" fmla="*/ 11601439 w 12191999"/>
              <a:gd name="connsiteY312" fmla="*/ 719287 h 6858000"/>
              <a:gd name="connsiteX313" fmla="*/ 11622857 w 12191999"/>
              <a:gd name="connsiteY313" fmla="*/ 719287 h 6858000"/>
              <a:gd name="connsiteX314" fmla="*/ 11629525 w 12191999"/>
              <a:gd name="connsiteY314" fmla="*/ 711087 h 6858000"/>
              <a:gd name="connsiteX315" fmla="*/ 11634650 w 12191999"/>
              <a:gd name="connsiteY315" fmla="*/ 693014 h 6858000"/>
              <a:gd name="connsiteX316" fmla="*/ 11654018 w 12191999"/>
              <a:gd name="connsiteY316" fmla="*/ 688018 h 6858000"/>
              <a:gd name="connsiteX317" fmla="*/ 11659024 w 12191999"/>
              <a:gd name="connsiteY317" fmla="*/ 680584 h 6858000"/>
              <a:gd name="connsiteX318" fmla="*/ 11654654 w 12191999"/>
              <a:gd name="connsiteY318" fmla="*/ 520852 h 6858000"/>
              <a:gd name="connsiteX319" fmla="*/ 11603360 w 12191999"/>
              <a:gd name="connsiteY319" fmla="*/ 487533 h 6858000"/>
              <a:gd name="connsiteX320" fmla="*/ 11526547 w 12191999"/>
              <a:gd name="connsiteY320" fmla="*/ 493424 h 6858000"/>
              <a:gd name="connsiteX321" fmla="*/ 11402033 w 12191999"/>
              <a:gd name="connsiteY321" fmla="*/ 464842 h 6858000"/>
              <a:gd name="connsiteX322" fmla="*/ 11401644 w 12191999"/>
              <a:gd name="connsiteY322" fmla="*/ 459199 h 6858000"/>
              <a:gd name="connsiteX323" fmla="*/ 11433960 w 12191999"/>
              <a:gd name="connsiteY323" fmla="*/ 433314 h 6858000"/>
              <a:gd name="connsiteX324" fmla="*/ 11431392 w 12191999"/>
              <a:gd name="connsiteY324" fmla="*/ 426398 h 6858000"/>
              <a:gd name="connsiteX325" fmla="*/ 11365995 w 12191999"/>
              <a:gd name="connsiteY325" fmla="*/ 438191 h 6858000"/>
              <a:gd name="connsiteX326" fmla="*/ 11327648 w 12191999"/>
              <a:gd name="connsiteY326" fmla="*/ 397567 h 6858000"/>
              <a:gd name="connsiteX327" fmla="*/ 11324025 w 12191999"/>
              <a:gd name="connsiteY327" fmla="*/ 392924 h 6858000"/>
              <a:gd name="connsiteX328" fmla="*/ 11391491 w 12191999"/>
              <a:gd name="connsiteY328" fmla="*/ 334037 h 6858000"/>
              <a:gd name="connsiteX329" fmla="*/ 11426364 w 12191999"/>
              <a:gd name="connsiteY329" fmla="*/ 368996 h 6858000"/>
              <a:gd name="connsiteX330" fmla="*/ 11391491 w 12191999"/>
              <a:gd name="connsiteY330" fmla="*/ 403955 h 6858000"/>
              <a:gd name="connsiteX331" fmla="*/ 11356360 w 12191999"/>
              <a:gd name="connsiteY331" fmla="*/ 368996 h 6858000"/>
              <a:gd name="connsiteX332" fmla="*/ 11391491 w 12191999"/>
              <a:gd name="connsiteY332" fmla="*/ 334037 h 6858000"/>
              <a:gd name="connsiteX333" fmla="*/ 11389959 w 12191999"/>
              <a:gd name="connsiteY333" fmla="*/ 321618 h 6858000"/>
              <a:gd name="connsiteX334" fmla="*/ 11337262 w 12191999"/>
              <a:gd name="connsiteY334" fmla="*/ 374510 h 6858000"/>
              <a:gd name="connsiteX335" fmla="*/ 11389959 w 12191999"/>
              <a:gd name="connsiteY335" fmla="*/ 427401 h 6858000"/>
              <a:gd name="connsiteX336" fmla="*/ 11442656 w 12191999"/>
              <a:gd name="connsiteY336" fmla="*/ 374510 h 6858000"/>
              <a:gd name="connsiteX337" fmla="*/ 11389959 w 12191999"/>
              <a:gd name="connsiteY337" fmla="*/ 321618 h 6858000"/>
              <a:gd name="connsiteX338" fmla="*/ 0 w 12191999"/>
              <a:gd name="connsiteY338" fmla="*/ 0 h 6858000"/>
              <a:gd name="connsiteX339" fmla="*/ 12191999 w 12191999"/>
              <a:gd name="connsiteY339" fmla="*/ 0 h 6858000"/>
              <a:gd name="connsiteX340" fmla="*/ 12191999 w 12191999"/>
              <a:gd name="connsiteY340" fmla="*/ 6858000 h 6858000"/>
              <a:gd name="connsiteX341" fmla="*/ 0 w 12191999"/>
              <a:gd name="connsiteY3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1999" h="6858000">
                <a:moveTo>
                  <a:pt x="11666200" y="756760"/>
                </a:moveTo>
                <a:cubicBezTo>
                  <a:pt x="11673094" y="756760"/>
                  <a:pt x="11676288" y="758940"/>
                  <a:pt x="11678975" y="761119"/>
                </a:cubicBezTo>
                <a:cubicBezTo>
                  <a:pt x="11678975" y="808195"/>
                  <a:pt x="11678975" y="808195"/>
                  <a:pt x="11678975" y="808195"/>
                </a:cubicBezTo>
                <a:lnTo>
                  <a:pt x="11678845" y="808195"/>
                </a:lnTo>
                <a:cubicBezTo>
                  <a:pt x="11678845" y="811658"/>
                  <a:pt x="11673094" y="813579"/>
                  <a:pt x="11667095" y="813579"/>
                </a:cubicBezTo>
                <a:cubicBezTo>
                  <a:pt x="11654191" y="813579"/>
                  <a:pt x="11644998" y="802671"/>
                  <a:pt x="11644998" y="784080"/>
                </a:cubicBezTo>
                <a:cubicBezTo>
                  <a:pt x="11644998" y="767658"/>
                  <a:pt x="11653942" y="756760"/>
                  <a:pt x="11666200" y="756760"/>
                </a:cubicBezTo>
                <a:close/>
                <a:moveTo>
                  <a:pt x="11553608" y="755951"/>
                </a:moveTo>
                <a:cubicBezTo>
                  <a:pt x="11558334" y="755951"/>
                  <a:pt x="11561787" y="756976"/>
                  <a:pt x="11565369" y="760439"/>
                </a:cubicBezTo>
                <a:cubicBezTo>
                  <a:pt x="11569210" y="764032"/>
                  <a:pt x="11571638" y="771995"/>
                  <a:pt x="11571638" y="784954"/>
                </a:cubicBezTo>
                <a:cubicBezTo>
                  <a:pt x="11571638" y="797535"/>
                  <a:pt x="11569210" y="805746"/>
                  <a:pt x="11565369" y="809339"/>
                </a:cubicBezTo>
                <a:cubicBezTo>
                  <a:pt x="11561787" y="812802"/>
                  <a:pt x="11558334" y="813698"/>
                  <a:pt x="11553608" y="813698"/>
                </a:cubicBezTo>
                <a:cubicBezTo>
                  <a:pt x="11548882" y="813698"/>
                  <a:pt x="11545677" y="812802"/>
                  <a:pt x="11542106" y="809339"/>
                </a:cubicBezTo>
                <a:cubicBezTo>
                  <a:pt x="11538394" y="805746"/>
                  <a:pt x="11535837" y="797783"/>
                  <a:pt x="11535837" y="784954"/>
                </a:cubicBezTo>
                <a:cubicBezTo>
                  <a:pt x="11535837" y="772243"/>
                  <a:pt x="11538394" y="764032"/>
                  <a:pt x="11542106" y="760439"/>
                </a:cubicBezTo>
                <a:cubicBezTo>
                  <a:pt x="11545688" y="756976"/>
                  <a:pt x="11549141" y="755951"/>
                  <a:pt x="11553608" y="755951"/>
                </a:cubicBezTo>
                <a:close/>
                <a:moveTo>
                  <a:pt x="11389948" y="755951"/>
                </a:moveTo>
                <a:cubicBezTo>
                  <a:pt x="11394707" y="755951"/>
                  <a:pt x="11397911" y="756976"/>
                  <a:pt x="11401504" y="760439"/>
                </a:cubicBezTo>
                <a:cubicBezTo>
                  <a:pt x="11405356" y="764032"/>
                  <a:pt x="11407795" y="771995"/>
                  <a:pt x="11407795" y="784954"/>
                </a:cubicBezTo>
                <a:cubicBezTo>
                  <a:pt x="11407795" y="797535"/>
                  <a:pt x="11405356" y="805746"/>
                  <a:pt x="11401504" y="809339"/>
                </a:cubicBezTo>
                <a:cubicBezTo>
                  <a:pt x="11397911" y="812802"/>
                  <a:pt x="11394448" y="813698"/>
                  <a:pt x="11389948" y="813698"/>
                </a:cubicBezTo>
                <a:cubicBezTo>
                  <a:pt x="11385201" y="813698"/>
                  <a:pt x="11381985" y="812802"/>
                  <a:pt x="11378133" y="809339"/>
                </a:cubicBezTo>
                <a:cubicBezTo>
                  <a:pt x="11374411" y="805746"/>
                  <a:pt x="11371843" y="797783"/>
                  <a:pt x="11371843" y="784954"/>
                </a:cubicBezTo>
                <a:cubicBezTo>
                  <a:pt x="11371843" y="772243"/>
                  <a:pt x="11374411" y="764032"/>
                  <a:pt x="11378133" y="760439"/>
                </a:cubicBezTo>
                <a:cubicBezTo>
                  <a:pt x="11381726" y="756976"/>
                  <a:pt x="11385190" y="755951"/>
                  <a:pt x="11389948" y="755951"/>
                </a:cubicBezTo>
                <a:close/>
                <a:moveTo>
                  <a:pt x="11267462" y="755951"/>
                </a:moveTo>
                <a:cubicBezTo>
                  <a:pt x="11272210" y="755951"/>
                  <a:pt x="11275425" y="756976"/>
                  <a:pt x="11279148" y="760439"/>
                </a:cubicBezTo>
                <a:cubicBezTo>
                  <a:pt x="11282881" y="764032"/>
                  <a:pt x="11285438" y="771995"/>
                  <a:pt x="11285438" y="784954"/>
                </a:cubicBezTo>
                <a:cubicBezTo>
                  <a:pt x="11285438" y="797535"/>
                  <a:pt x="11283000" y="805746"/>
                  <a:pt x="11279148" y="809339"/>
                </a:cubicBezTo>
                <a:cubicBezTo>
                  <a:pt x="11275555" y="812802"/>
                  <a:pt x="11272210" y="813698"/>
                  <a:pt x="11267462" y="813698"/>
                </a:cubicBezTo>
                <a:cubicBezTo>
                  <a:pt x="11262715" y="813698"/>
                  <a:pt x="11259499" y="812802"/>
                  <a:pt x="11255907" y="809339"/>
                </a:cubicBezTo>
                <a:cubicBezTo>
                  <a:pt x="11252054" y="805746"/>
                  <a:pt x="11249616" y="797783"/>
                  <a:pt x="11249616" y="784954"/>
                </a:cubicBezTo>
                <a:cubicBezTo>
                  <a:pt x="11249616" y="772243"/>
                  <a:pt x="11252054" y="764032"/>
                  <a:pt x="11255907" y="760439"/>
                </a:cubicBezTo>
                <a:cubicBezTo>
                  <a:pt x="11259499" y="756976"/>
                  <a:pt x="11262844" y="755951"/>
                  <a:pt x="11267462" y="755951"/>
                </a:cubicBezTo>
                <a:close/>
                <a:moveTo>
                  <a:pt x="11708668" y="750005"/>
                </a:moveTo>
                <a:cubicBezTo>
                  <a:pt x="11706381" y="750005"/>
                  <a:pt x="11706381" y="750772"/>
                  <a:pt x="11706381" y="752433"/>
                </a:cubicBezTo>
                <a:cubicBezTo>
                  <a:pt x="11706381" y="817032"/>
                  <a:pt x="11706381" y="817032"/>
                  <a:pt x="11706381" y="817032"/>
                </a:cubicBezTo>
                <a:cubicBezTo>
                  <a:pt x="11706381" y="818952"/>
                  <a:pt x="11706381" y="819459"/>
                  <a:pt x="11708420" y="819459"/>
                </a:cubicBezTo>
                <a:cubicBezTo>
                  <a:pt x="11715671" y="819459"/>
                  <a:pt x="11715671" y="819459"/>
                  <a:pt x="11715671" y="819459"/>
                </a:cubicBezTo>
                <a:cubicBezTo>
                  <a:pt x="11717699" y="819330"/>
                  <a:pt x="11718206" y="819330"/>
                  <a:pt x="11718206" y="817032"/>
                </a:cubicBezTo>
                <a:cubicBezTo>
                  <a:pt x="11718206" y="752433"/>
                  <a:pt x="11718206" y="752433"/>
                  <a:pt x="11718206" y="752433"/>
                </a:cubicBezTo>
                <a:cubicBezTo>
                  <a:pt x="11718206" y="750383"/>
                  <a:pt x="11717699" y="750005"/>
                  <a:pt x="11715660" y="750005"/>
                </a:cubicBezTo>
                <a:cubicBezTo>
                  <a:pt x="11708668" y="750005"/>
                  <a:pt x="11708668" y="750005"/>
                  <a:pt x="11708668" y="750005"/>
                </a:cubicBezTo>
                <a:close/>
                <a:moveTo>
                  <a:pt x="11826514" y="749671"/>
                </a:moveTo>
                <a:cubicBezTo>
                  <a:pt x="11824076" y="749671"/>
                  <a:pt x="11823170" y="749542"/>
                  <a:pt x="11822404" y="751851"/>
                </a:cubicBezTo>
                <a:cubicBezTo>
                  <a:pt x="11818552" y="763374"/>
                  <a:pt x="11808647" y="775804"/>
                  <a:pt x="11798623" y="781695"/>
                </a:cubicBezTo>
                <a:cubicBezTo>
                  <a:pt x="11798234" y="782084"/>
                  <a:pt x="11798105" y="782461"/>
                  <a:pt x="11798105" y="782461"/>
                </a:cubicBezTo>
                <a:cubicBezTo>
                  <a:pt x="11798105" y="782591"/>
                  <a:pt x="11798234" y="782968"/>
                  <a:pt x="11798234" y="783227"/>
                </a:cubicBezTo>
                <a:cubicBezTo>
                  <a:pt x="11822145" y="817420"/>
                  <a:pt x="11822145" y="817420"/>
                  <a:pt x="11822145" y="817420"/>
                </a:cubicBezTo>
                <a:cubicBezTo>
                  <a:pt x="11823558" y="819470"/>
                  <a:pt x="11824076" y="819470"/>
                  <a:pt x="11826126" y="819470"/>
                </a:cubicBezTo>
                <a:cubicBezTo>
                  <a:pt x="11835254" y="819470"/>
                  <a:pt x="11835254" y="819470"/>
                  <a:pt x="11835254" y="819470"/>
                </a:cubicBezTo>
                <a:cubicBezTo>
                  <a:pt x="11835891" y="819330"/>
                  <a:pt x="11837175" y="819330"/>
                  <a:pt x="11837175" y="817798"/>
                </a:cubicBezTo>
                <a:cubicBezTo>
                  <a:pt x="11837175" y="817291"/>
                  <a:pt x="11836786" y="816643"/>
                  <a:pt x="11836279" y="816136"/>
                </a:cubicBezTo>
                <a:cubicBezTo>
                  <a:pt x="11810826" y="782450"/>
                  <a:pt x="11810826" y="782450"/>
                  <a:pt x="11810826" y="782450"/>
                </a:cubicBezTo>
                <a:cubicBezTo>
                  <a:pt x="11810567" y="782192"/>
                  <a:pt x="11810567" y="782192"/>
                  <a:pt x="11810567" y="782192"/>
                </a:cubicBezTo>
                <a:cubicBezTo>
                  <a:pt x="11819566" y="775534"/>
                  <a:pt x="11828824" y="765154"/>
                  <a:pt x="11834607" y="753890"/>
                </a:cubicBezTo>
                <a:cubicBezTo>
                  <a:pt x="11835125" y="752606"/>
                  <a:pt x="11835254" y="751969"/>
                  <a:pt x="11835254" y="751203"/>
                </a:cubicBezTo>
                <a:cubicBezTo>
                  <a:pt x="11835254" y="750049"/>
                  <a:pt x="11834607" y="749671"/>
                  <a:pt x="11832816" y="749671"/>
                </a:cubicBezTo>
                <a:cubicBezTo>
                  <a:pt x="11826514" y="749671"/>
                  <a:pt x="11826514" y="749671"/>
                  <a:pt x="11826514" y="749671"/>
                </a:cubicBezTo>
                <a:close/>
                <a:moveTo>
                  <a:pt x="11301634" y="749671"/>
                </a:moveTo>
                <a:cubicBezTo>
                  <a:pt x="11301116" y="749671"/>
                  <a:pt x="11299832" y="749671"/>
                  <a:pt x="11299832" y="751462"/>
                </a:cubicBezTo>
                <a:cubicBezTo>
                  <a:pt x="11299832" y="751980"/>
                  <a:pt x="11299961" y="752617"/>
                  <a:pt x="11300350" y="753383"/>
                </a:cubicBezTo>
                <a:cubicBezTo>
                  <a:pt x="11324605" y="817399"/>
                  <a:pt x="11324605" y="817399"/>
                  <a:pt x="11324605" y="817399"/>
                </a:cubicBezTo>
                <a:cubicBezTo>
                  <a:pt x="11325371" y="818941"/>
                  <a:pt x="11325630" y="819449"/>
                  <a:pt x="11326785" y="819449"/>
                </a:cubicBezTo>
                <a:cubicBezTo>
                  <a:pt x="11332050" y="819449"/>
                  <a:pt x="11332050" y="819449"/>
                  <a:pt x="11332050" y="819449"/>
                </a:cubicBezTo>
                <a:cubicBezTo>
                  <a:pt x="11333593" y="819449"/>
                  <a:pt x="11333971" y="819190"/>
                  <a:pt x="11334489" y="817399"/>
                </a:cubicBezTo>
                <a:cubicBezTo>
                  <a:pt x="11358108" y="753135"/>
                  <a:pt x="11358108" y="753135"/>
                  <a:pt x="11358108" y="753135"/>
                </a:cubicBezTo>
                <a:cubicBezTo>
                  <a:pt x="11358366" y="751592"/>
                  <a:pt x="11358366" y="751462"/>
                  <a:pt x="11358366" y="751085"/>
                </a:cubicBezTo>
                <a:cubicBezTo>
                  <a:pt x="11358366" y="749671"/>
                  <a:pt x="11357341" y="749671"/>
                  <a:pt x="11356694" y="749671"/>
                </a:cubicBezTo>
                <a:cubicBezTo>
                  <a:pt x="11350015" y="749671"/>
                  <a:pt x="11350015" y="749671"/>
                  <a:pt x="11350015" y="749671"/>
                </a:cubicBezTo>
                <a:cubicBezTo>
                  <a:pt x="11349120" y="749930"/>
                  <a:pt x="11348990" y="750308"/>
                  <a:pt x="11348343" y="751592"/>
                </a:cubicBezTo>
                <a:cubicBezTo>
                  <a:pt x="11330885" y="802908"/>
                  <a:pt x="11330885" y="802908"/>
                  <a:pt x="11330885" y="802908"/>
                </a:cubicBezTo>
                <a:cubicBezTo>
                  <a:pt x="11312920" y="751851"/>
                  <a:pt x="11312920" y="751851"/>
                  <a:pt x="11312920" y="751851"/>
                </a:cubicBezTo>
                <a:cubicBezTo>
                  <a:pt x="11312154" y="749930"/>
                  <a:pt x="11311895" y="749671"/>
                  <a:pt x="11309845" y="749671"/>
                </a:cubicBezTo>
                <a:cubicBezTo>
                  <a:pt x="11301634" y="749671"/>
                  <a:pt x="11301634" y="749671"/>
                  <a:pt x="11301634" y="749671"/>
                </a:cubicBezTo>
                <a:close/>
                <a:moveTo>
                  <a:pt x="11754223" y="748506"/>
                </a:moveTo>
                <a:cubicBezTo>
                  <a:pt x="11742149" y="748506"/>
                  <a:pt x="11731241" y="755185"/>
                  <a:pt x="11731241" y="767625"/>
                </a:cubicBezTo>
                <a:cubicBezTo>
                  <a:pt x="11731241" y="779300"/>
                  <a:pt x="11739462" y="784177"/>
                  <a:pt x="11749346" y="788417"/>
                </a:cubicBezTo>
                <a:cubicBezTo>
                  <a:pt x="11757050" y="791622"/>
                  <a:pt x="11764236" y="794708"/>
                  <a:pt x="11764236" y="801894"/>
                </a:cubicBezTo>
                <a:cubicBezTo>
                  <a:pt x="11764236" y="807407"/>
                  <a:pt x="11759866" y="813698"/>
                  <a:pt x="11750500" y="813698"/>
                </a:cubicBezTo>
                <a:cubicBezTo>
                  <a:pt x="11740995" y="813698"/>
                  <a:pt x="11738308" y="806641"/>
                  <a:pt x="11733679" y="806641"/>
                </a:cubicBezTo>
                <a:cubicBezTo>
                  <a:pt x="11731500" y="806641"/>
                  <a:pt x="11728673" y="807666"/>
                  <a:pt x="11728673" y="811130"/>
                </a:cubicBezTo>
                <a:cubicBezTo>
                  <a:pt x="11728673" y="816643"/>
                  <a:pt x="11739462" y="821402"/>
                  <a:pt x="11750241" y="821402"/>
                </a:cubicBezTo>
                <a:cubicBezTo>
                  <a:pt x="11762434" y="821531"/>
                  <a:pt x="11774896" y="815111"/>
                  <a:pt x="11774896" y="800610"/>
                </a:cubicBezTo>
                <a:cubicBezTo>
                  <a:pt x="11774896" y="777897"/>
                  <a:pt x="11741901" y="781490"/>
                  <a:pt x="11741901" y="766471"/>
                </a:cubicBezTo>
                <a:cubicBezTo>
                  <a:pt x="11741901" y="761335"/>
                  <a:pt x="11745882" y="756199"/>
                  <a:pt x="11753457" y="756199"/>
                </a:cubicBezTo>
                <a:cubicBezTo>
                  <a:pt x="11761290" y="756199"/>
                  <a:pt x="11763340" y="761335"/>
                  <a:pt x="11767322" y="761335"/>
                </a:cubicBezTo>
                <a:cubicBezTo>
                  <a:pt x="11769372" y="761335"/>
                  <a:pt x="11772328" y="760180"/>
                  <a:pt x="11772328" y="756587"/>
                </a:cubicBezTo>
                <a:cubicBezTo>
                  <a:pt x="11772328" y="751452"/>
                  <a:pt x="11763599" y="748506"/>
                  <a:pt x="11754223" y="748506"/>
                </a:cubicBezTo>
                <a:close/>
                <a:moveTo>
                  <a:pt x="11614257" y="748117"/>
                </a:moveTo>
                <a:cubicBezTo>
                  <a:pt x="11607082" y="748117"/>
                  <a:pt x="11602594" y="749272"/>
                  <a:pt x="11599001" y="750167"/>
                </a:cubicBezTo>
                <a:cubicBezTo>
                  <a:pt x="11594383" y="751322"/>
                  <a:pt x="11592721" y="753491"/>
                  <a:pt x="11592721" y="755659"/>
                </a:cubicBezTo>
                <a:cubicBezTo>
                  <a:pt x="11592721" y="816902"/>
                  <a:pt x="11592721" y="816902"/>
                  <a:pt x="11592721" y="816902"/>
                </a:cubicBezTo>
                <a:cubicBezTo>
                  <a:pt x="11592721" y="818952"/>
                  <a:pt x="11593487" y="819071"/>
                  <a:pt x="11595418" y="819071"/>
                </a:cubicBezTo>
                <a:cubicBezTo>
                  <a:pt x="11602216" y="819071"/>
                  <a:pt x="11602216" y="819071"/>
                  <a:pt x="11602216" y="819071"/>
                </a:cubicBezTo>
                <a:cubicBezTo>
                  <a:pt x="11603878" y="819071"/>
                  <a:pt x="11604654" y="818942"/>
                  <a:pt x="11604654" y="816902"/>
                </a:cubicBezTo>
                <a:cubicBezTo>
                  <a:pt x="11604654" y="760774"/>
                  <a:pt x="11604654" y="760774"/>
                  <a:pt x="11604654" y="760774"/>
                </a:cubicBezTo>
                <a:cubicBezTo>
                  <a:pt x="11604654" y="757192"/>
                  <a:pt x="11607471" y="754764"/>
                  <a:pt x="11611452" y="754764"/>
                </a:cubicBezTo>
                <a:cubicBezTo>
                  <a:pt x="11620041" y="754764"/>
                  <a:pt x="11621325" y="761033"/>
                  <a:pt x="11625943" y="761033"/>
                </a:cubicBezTo>
                <a:cubicBezTo>
                  <a:pt x="11629255" y="761162"/>
                  <a:pt x="11631823" y="759112"/>
                  <a:pt x="11631823" y="755152"/>
                </a:cubicBezTo>
                <a:cubicBezTo>
                  <a:pt x="11631823" y="750167"/>
                  <a:pt x="11623623" y="748117"/>
                  <a:pt x="11614257" y="748117"/>
                </a:cubicBezTo>
                <a:close/>
                <a:moveTo>
                  <a:pt x="11553619" y="748117"/>
                </a:moveTo>
                <a:cubicBezTo>
                  <a:pt x="11547609" y="748117"/>
                  <a:pt x="11541221" y="749919"/>
                  <a:pt x="11536236" y="753124"/>
                </a:cubicBezTo>
                <a:cubicBezTo>
                  <a:pt x="11528565" y="758519"/>
                  <a:pt x="11523450" y="768780"/>
                  <a:pt x="11523450" y="784954"/>
                </a:cubicBezTo>
                <a:cubicBezTo>
                  <a:pt x="11523450" y="800998"/>
                  <a:pt x="11528565" y="811270"/>
                  <a:pt x="11536236" y="816654"/>
                </a:cubicBezTo>
                <a:cubicBezTo>
                  <a:pt x="11540962" y="819988"/>
                  <a:pt x="11547490" y="821531"/>
                  <a:pt x="11553619" y="821531"/>
                </a:cubicBezTo>
                <a:cubicBezTo>
                  <a:pt x="11559888" y="821531"/>
                  <a:pt x="11566275" y="819859"/>
                  <a:pt x="11571001" y="816654"/>
                </a:cubicBezTo>
                <a:cubicBezTo>
                  <a:pt x="11578802" y="811259"/>
                  <a:pt x="11583917" y="800998"/>
                  <a:pt x="11583917" y="784954"/>
                </a:cubicBezTo>
                <a:cubicBezTo>
                  <a:pt x="11583917" y="768780"/>
                  <a:pt x="11578802" y="758519"/>
                  <a:pt x="11571001" y="753124"/>
                </a:cubicBezTo>
                <a:cubicBezTo>
                  <a:pt x="11566146" y="749660"/>
                  <a:pt x="11559747" y="748117"/>
                  <a:pt x="11553619" y="748117"/>
                </a:cubicBezTo>
                <a:close/>
                <a:moveTo>
                  <a:pt x="11486031" y="748117"/>
                </a:moveTo>
                <a:cubicBezTo>
                  <a:pt x="11475824" y="748117"/>
                  <a:pt x="11468930" y="750297"/>
                  <a:pt x="11465229" y="751452"/>
                </a:cubicBezTo>
                <a:cubicBezTo>
                  <a:pt x="11460632" y="752994"/>
                  <a:pt x="11459230" y="754656"/>
                  <a:pt x="11459230" y="756965"/>
                </a:cubicBezTo>
                <a:cubicBezTo>
                  <a:pt x="11459230" y="817010"/>
                  <a:pt x="11459230" y="817010"/>
                  <a:pt x="11459230" y="817010"/>
                </a:cubicBezTo>
                <a:cubicBezTo>
                  <a:pt x="11459230" y="819190"/>
                  <a:pt x="11459737" y="819449"/>
                  <a:pt x="11461787" y="819449"/>
                </a:cubicBezTo>
                <a:cubicBezTo>
                  <a:pt x="11468422" y="819449"/>
                  <a:pt x="11468422" y="819449"/>
                  <a:pt x="11468422" y="819449"/>
                </a:cubicBezTo>
                <a:cubicBezTo>
                  <a:pt x="11470332" y="819449"/>
                  <a:pt x="11471228" y="819190"/>
                  <a:pt x="11471228" y="816751"/>
                </a:cubicBezTo>
                <a:cubicBezTo>
                  <a:pt x="11471228" y="761454"/>
                  <a:pt x="11471228" y="761454"/>
                  <a:pt x="11471228" y="761454"/>
                </a:cubicBezTo>
                <a:cubicBezTo>
                  <a:pt x="11471228" y="758497"/>
                  <a:pt x="11476331" y="755422"/>
                  <a:pt x="11485654" y="755422"/>
                </a:cubicBezTo>
                <a:cubicBezTo>
                  <a:pt x="11501223" y="755422"/>
                  <a:pt x="11501223" y="765554"/>
                  <a:pt x="11501223" y="771844"/>
                </a:cubicBezTo>
                <a:cubicBezTo>
                  <a:pt x="11501223" y="816751"/>
                  <a:pt x="11501223" y="816751"/>
                  <a:pt x="11501223" y="816751"/>
                </a:cubicBezTo>
                <a:cubicBezTo>
                  <a:pt x="11501223" y="819190"/>
                  <a:pt x="11501990" y="819449"/>
                  <a:pt x="11504288" y="819449"/>
                </a:cubicBezTo>
                <a:cubicBezTo>
                  <a:pt x="11511690" y="819449"/>
                  <a:pt x="11511690" y="819449"/>
                  <a:pt x="11511690" y="819449"/>
                </a:cubicBezTo>
                <a:cubicBezTo>
                  <a:pt x="11512963" y="819201"/>
                  <a:pt x="11512963" y="817917"/>
                  <a:pt x="11512963" y="816762"/>
                </a:cubicBezTo>
                <a:cubicBezTo>
                  <a:pt x="11512963" y="770312"/>
                  <a:pt x="11512963" y="770312"/>
                  <a:pt x="11512963" y="770312"/>
                </a:cubicBezTo>
                <a:cubicBezTo>
                  <a:pt x="11512963" y="762230"/>
                  <a:pt x="11512704" y="748117"/>
                  <a:pt x="11486031" y="748117"/>
                </a:cubicBezTo>
                <a:close/>
                <a:moveTo>
                  <a:pt x="11389700" y="748117"/>
                </a:moveTo>
                <a:cubicBezTo>
                  <a:pt x="11383539" y="748117"/>
                  <a:pt x="11377249" y="749919"/>
                  <a:pt x="11372242" y="753124"/>
                </a:cubicBezTo>
                <a:cubicBezTo>
                  <a:pt x="11364538" y="758519"/>
                  <a:pt x="11359402" y="768780"/>
                  <a:pt x="11359402" y="784954"/>
                </a:cubicBezTo>
                <a:cubicBezTo>
                  <a:pt x="11359402" y="800998"/>
                  <a:pt x="11364538" y="811270"/>
                  <a:pt x="11372242" y="816654"/>
                </a:cubicBezTo>
                <a:cubicBezTo>
                  <a:pt x="11376990" y="819988"/>
                  <a:pt x="11383539" y="821531"/>
                  <a:pt x="11389700" y="821531"/>
                </a:cubicBezTo>
                <a:cubicBezTo>
                  <a:pt x="11395990" y="821531"/>
                  <a:pt x="11402281" y="819859"/>
                  <a:pt x="11407158" y="816654"/>
                </a:cubicBezTo>
                <a:cubicBezTo>
                  <a:pt x="11414991" y="811259"/>
                  <a:pt x="11420127" y="800998"/>
                  <a:pt x="11420127" y="784954"/>
                </a:cubicBezTo>
                <a:cubicBezTo>
                  <a:pt x="11420127" y="768780"/>
                  <a:pt x="11414991" y="758519"/>
                  <a:pt x="11407158" y="753124"/>
                </a:cubicBezTo>
                <a:cubicBezTo>
                  <a:pt x="11402540" y="749660"/>
                  <a:pt x="11395990" y="748117"/>
                  <a:pt x="11389700" y="748117"/>
                </a:cubicBezTo>
                <a:close/>
                <a:moveTo>
                  <a:pt x="11267473" y="748117"/>
                </a:moveTo>
                <a:cubicBezTo>
                  <a:pt x="11261312" y="748117"/>
                  <a:pt x="11254892" y="749919"/>
                  <a:pt x="11250015" y="753124"/>
                </a:cubicBezTo>
                <a:cubicBezTo>
                  <a:pt x="11242182" y="758519"/>
                  <a:pt x="11237046" y="768780"/>
                  <a:pt x="11237046" y="784954"/>
                </a:cubicBezTo>
                <a:cubicBezTo>
                  <a:pt x="11237046" y="800998"/>
                  <a:pt x="11242182" y="811270"/>
                  <a:pt x="11250015" y="816654"/>
                </a:cubicBezTo>
                <a:cubicBezTo>
                  <a:pt x="11254763" y="819988"/>
                  <a:pt x="11261183" y="821531"/>
                  <a:pt x="11267473" y="821531"/>
                </a:cubicBezTo>
                <a:cubicBezTo>
                  <a:pt x="11273764" y="821531"/>
                  <a:pt x="11279925" y="819859"/>
                  <a:pt x="11284931" y="816654"/>
                </a:cubicBezTo>
                <a:cubicBezTo>
                  <a:pt x="11292635" y="811259"/>
                  <a:pt x="11297771" y="800998"/>
                  <a:pt x="11297771" y="784954"/>
                </a:cubicBezTo>
                <a:cubicBezTo>
                  <a:pt x="11297771" y="768780"/>
                  <a:pt x="11292635" y="758519"/>
                  <a:pt x="11284931" y="753124"/>
                </a:cubicBezTo>
                <a:cubicBezTo>
                  <a:pt x="11279925" y="749660"/>
                  <a:pt x="11273764" y="748117"/>
                  <a:pt x="11267473" y="748117"/>
                </a:cubicBezTo>
                <a:close/>
                <a:moveTo>
                  <a:pt x="11199756" y="748117"/>
                </a:moveTo>
                <a:cubicBezTo>
                  <a:pt x="11189495" y="748117"/>
                  <a:pt x="11182698" y="750297"/>
                  <a:pt x="11178857" y="751452"/>
                </a:cubicBezTo>
                <a:cubicBezTo>
                  <a:pt x="11174368" y="752994"/>
                  <a:pt x="11172825" y="754656"/>
                  <a:pt x="11172825" y="756965"/>
                </a:cubicBezTo>
                <a:cubicBezTo>
                  <a:pt x="11172825" y="817010"/>
                  <a:pt x="11172825" y="817010"/>
                  <a:pt x="11172825" y="817010"/>
                </a:cubicBezTo>
                <a:cubicBezTo>
                  <a:pt x="11172825" y="819190"/>
                  <a:pt x="11173343" y="819449"/>
                  <a:pt x="11175263" y="819449"/>
                </a:cubicBezTo>
                <a:cubicBezTo>
                  <a:pt x="11181932" y="819449"/>
                  <a:pt x="11181932" y="819449"/>
                  <a:pt x="11181932" y="819449"/>
                </a:cubicBezTo>
                <a:cubicBezTo>
                  <a:pt x="11183852" y="819449"/>
                  <a:pt x="11184748" y="819190"/>
                  <a:pt x="11184748" y="816751"/>
                </a:cubicBezTo>
                <a:cubicBezTo>
                  <a:pt x="11184748" y="761454"/>
                  <a:pt x="11184748" y="761454"/>
                  <a:pt x="11184748" y="761454"/>
                </a:cubicBezTo>
                <a:cubicBezTo>
                  <a:pt x="11184748" y="758497"/>
                  <a:pt x="11189873" y="755422"/>
                  <a:pt x="11199238" y="755422"/>
                </a:cubicBezTo>
                <a:cubicBezTo>
                  <a:pt x="11214884" y="755422"/>
                  <a:pt x="11214884" y="765554"/>
                  <a:pt x="11214884" y="771844"/>
                </a:cubicBezTo>
                <a:cubicBezTo>
                  <a:pt x="11214884" y="816751"/>
                  <a:pt x="11214884" y="816751"/>
                  <a:pt x="11214884" y="816751"/>
                </a:cubicBezTo>
                <a:cubicBezTo>
                  <a:pt x="11214884" y="819190"/>
                  <a:pt x="11215650" y="819449"/>
                  <a:pt x="11217959" y="819449"/>
                </a:cubicBezTo>
                <a:cubicBezTo>
                  <a:pt x="11225393" y="819449"/>
                  <a:pt x="11225393" y="819449"/>
                  <a:pt x="11225393" y="819449"/>
                </a:cubicBezTo>
                <a:cubicBezTo>
                  <a:pt x="11226688" y="819201"/>
                  <a:pt x="11226817" y="817917"/>
                  <a:pt x="11226817" y="816762"/>
                </a:cubicBezTo>
                <a:cubicBezTo>
                  <a:pt x="11226817" y="770312"/>
                  <a:pt x="11226817" y="770312"/>
                  <a:pt x="11226817" y="770312"/>
                </a:cubicBezTo>
                <a:cubicBezTo>
                  <a:pt x="11226817" y="762230"/>
                  <a:pt x="11226688" y="748117"/>
                  <a:pt x="11199756" y="748117"/>
                </a:cubicBezTo>
                <a:close/>
                <a:moveTo>
                  <a:pt x="11681273" y="724801"/>
                </a:moveTo>
                <a:cubicBezTo>
                  <a:pt x="11678975" y="724801"/>
                  <a:pt x="11678845" y="725567"/>
                  <a:pt x="11678845" y="727876"/>
                </a:cubicBezTo>
                <a:cubicBezTo>
                  <a:pt x="11678845" y="752250"/>
                  <a:pt x="11678845" y="752250"/>
                  <a:pt x="11678845" y="752250"/>
                </a:cubicBezTo>
                <a:cubicBezTo>
                  <a:pt x="11674626" y="750070"/>
                  <a:pt x="11670537" y="748527"/>
                  <a:pt x="11664279" y="748527"/>
                </a:cubicBezTo>
                <a:cubicBezTo>
                  <a:pt x="11643455" y="748527"/>
                  <a:pt x="11632848" y="768413"/>
                  <a:pt x="11632848" y="784954"/>
                </a:cubicBezTo>
                <a:cubicBezTo>
                  <a:pt x="11632848" y="809587"/>
                  <a:pt x="11646260" y="821510"/>
                  <a:pt x="11666707" y="821510"/>
                </a:cubicBezTo>
                <a:cubicBezTo>
                  <a:pt x="11676547" y="821531"/>
                  <a:pt x="11690477" y="816654"/>
                  <a:pt x="11690477" y="812036"/>
                </a:cubicBezTo>
                <a:cubicBezTo>
                  <a:pt x="11690477" y="727498"/>
                  <a:pt x="11690477" y="727498"/>
                  <a:pt x="11690477" y="727498"/>
                </a:cubicBezTo>
                <a:cubicBezTo>
                  <a:pt x="11690477" y="724930"/>
                  <a:pt x="11689711" y="724801"/>
                  <a:pt x="11687919" y="724801"/>
                </a:cubicBezTo>
                <a:cubicBezTo>
                  <a:pt x="11681273" y="724801"/>
                  <a:pt x="11681273" y="724801"/>
                  <a:pt x="11681273" y="724801"/>
                </a:cubicBezTo>
                <a:close/>
                <a:moveTo>
                  <a:pt x="11786797" y="724552"/>
                </a:moveTo>
                <a:cubicBezTo>
                  <a:pt x="11785384" y="724552"/>
                  <a:pt x="11784607" y="724811"/>
                  <a:pt x="11784607" y="726732"/>
                </a:cubicBezTo>
                <a:cubicBezTo>
                  <a:pt x="11784607" y="817280"/>
                  <a:pt x="11784607" y="817280"/>
                  <a:pt x="11784607" y="817280"/>
                </a:cubicBezTo>
                <a:cubicBezTo>
                  <a:pt x="11784607" y="819071"/>
                  <a:pt x="11784995" y="819330"/>
                  <a:pt x="11786797" y="819330"/>
                </a:cubicBezTo>
                <a:cubicBezTo>
                  <a:pt x="11793864" y="819330"/>
                  <a:pt x="11793864" y="819330"/>
                  <a:pt x="11793864" y="819330"/>
                </a:cubicBezTo>
                <a:cubicBezTo>
                  <a:pt x="11795526" y="819330"/>
                  <a:pt x="11796303" y="819330"/>
                  <a:pt x="11796303" y="817409"/>
                </a:cubicBezTo>
                <a:cubicBezTo>
                  <a:pt x="11796303" y="726473"/>
                  <a:pt x="11796303" y="726473"/>
                  <a:pt x="11796303" y="726473"/>
                </a:cubicBezTo>
                <a:cubicBezTo>
                  <a:pt x="11796303" y="724552"/>
                  <a:pt x="11795407" y="724552"/>
                  <a:pt x="11793864" y="724552"/>
                </a:cubicBezTo>
                <a:cubicBezTo>
                  <a:pt x="11786797" y="724552"/>
                  <a:pt x="11786797" y="724552"/>
                  <a:pt x="11786797" y="724552"/>
                </a:cubicBezTo>
                <a:close/>
                <a:moveTo>
                  <a:pt x="11712617" y="723776"/>
                </a:moveTo>
                <a:cubicBezTo>
                  <a:pt x="11708291" y="723776"/>
                  <a:pt x="11705237" y="726851"/>
                  <a:pt x="11705237" y="730940"/>
                </a:cubicBezTo>
                <a:cubicBezTo>
                  <a:pt x="11705237" y="734781"/>
                  <a:pt x="11707913" y="737975"/>
                  <a:pt x="11712358" y="737975"/>
                </a:cubicBezTo>
                <a:cubicBezTo>
                  <a:pt x="11716933" y="737845"/>
                  <a:pt x="11719739" y="734263"/>
                  <a:pt x="11719609" y="730433"/>
                </a:cubicBezTo>
                <a:cubicBezTo>
                  <a:pt x="11719350" y="726462"/>
                  <a:pt x="11716178" y="723776"/>
                  <a:pt x="11712617" y="723776"/>
                </a:cubicBezTo>
                <a:close/>
                <a:moveTo>
                  <a:pt x="11855021" y="713601"/>
                </a:moveTo>
                <a:lnTo>
                  <a:pt x="11855284" y="713794"/>
                </a:lnTo>
                <a:lnTo>
                  <a:pt x="11855021" y="713860"/>
                </a:lnTo>
                <a:cubicBezTo>
                  <a:pt x="11855021" y="713860"/>
                  <a:pt x="11855021" y="713860"/>
                  <a:pt x="11855021" y="713601"/>
                </a:cubicBezTo>
                <a:close/>
                <a:moveTo>
                  <a:pt x="11847209" y="704235"/>
                </a:moveTo>
                <a:cubicBezTo>
                  <a:pt x="11851428" y="704235"/>
                  <a:pt x="11851428" y="704235"/>
                  <a:pt x="11851428" y="704235"/>
                </a:cubicBezTo>
                <a:cubicBezTo>
                  <a:pt x="11853608" y="704235"/>
                  <a:pt x="11857190" y="704235"/>
                  <a:pt x="11857190" y="707699"/>
                </a:cubicBezTo>
                <a:cubicBezTo>
                  <a:pt x="11857190" y="711162"/>
                  <a:pt x="11853478" y="711162"/>
                  <a:pt x="11851817" y="711162"/>
                </a:cubicBezTo>
                <a:cubicBezTo>
                  <a:pt x="11847209" y="711162"/>
                  <a:pt x="11847209" y="711162"/>
                  <a:pt x="11847209" y="711162"/>
                </a:cubicBezTo>
                <a:close/>
                <a:moveTo>
                  <a:pt x="11843627" y="701020"/>
                </a:moveTo>
                <a:lnTo>
                  <a:pt x="11843627" y="724250"/>
                </a:lnTo>
                <a:cubicBezTo>
                  <a:pt x="11847468" y="724250"/>
                  <a:pt x="11847468" y="724250"/>
                  <a:pt x="11847468" y="724250"/>
                </a:cubicBezTo>
                <a:cubicBezTo>
                  <a:pt x="11847468" y="714367"/>
                  <a:pt x="11847468" y="714367"/>
                  <a:pt x="11847468" y="714367"/>
                </a:cubicBezTo>
                <a:cubicBezTo>
                  <a:pt x="11849648" y="714367"/>
                  <a:pt x="11849648" y="714367"/>
                  <a:pt x="11849648" y="714367"/>
                </a:cubicBezTo>
                <a:cubicBezTo>
                  <a:pt x="11852723" y="714367"/>
                  <a:pt x="11853867" y="715521"/>
                  <a:pt x="11856553" y="720528"/>
                </a:cubicBezTo>
                <a:cubicBezTo>
                  <a:pt x="11858603" y="724121"/>
                  <a:pt x="11858603" y="724121"/>
                  <a:pt x="11858603" y="724121"/>
                </a:cubicBezTo>
                <a:cubicBezTo>
                  <a:pt x="11863081" y="724121"/>
                  <a:pt x="11863081" y="724121"/>
                  <a:pt x="11863081" y="724121"/>
                </a:cubicBezTo>
                <a:cubicBezTo>
                  <a:pt x="11860265" y="719503"/>
                  <a:pt x="11860265" y="719503"/>
                  <a:pt x="11860265" y="719503"/>
                </a:cubicBezTo>
                <a:cubicBezTo>
                  <a:pt x="11858857" y="717258"/>
                  <a:pt x="11857864" y="715942"/>
                  <a:pt x="11857064" y="715107"/>
                </a:cubicBezTo>
                <a:lnTo>
                  <a:pt x="11855284" y="713794"/>
                </a:lnTo>
                <a:lnTo>
                  <a:pt x="11858039" y="713107"/>
                </a:lnTo>
                <a:cubicBezTo>
                  <a:pt x="11860542" y="711860"/>
                  <a:pt x="11861549" y="709333"/>
                  <a:pt x="11861549" y="707310"/>
                </a:cubicBezTo>
                <a:cubicBezTo>
                  <a:pt x="11861549" y="705390"/>
                  <a:pt x="11860653" y="703717"/>
                  <a:pt x="11859370" y="702822"/>
                </a:cubicBezTo>
                <a:cubicBezTo>
                  <a:pt x="11857449" y="701020"/>
                  <a:pt x="11854385" y="701020"/>
                  <a:pt x="11851817" y="701020"/>
                </a:cubicBezTo>
                <a:cubicBezTo>
                  <a:pt x="11843627" y="701020"/>
                  <a:pt x="11843627" y="701020"/>
                  <a:pt x="11843627" y="701020"/>
                </a:cubicBezTo>
                <a:close/>
                <a:moveTo>
                  <a:pt x="11852712" y="694611"/>
                </a:moveTo>
                <a:cubicBezTo>
                  <a:pt x="11862563" y="694611"/>
                  <a:pt x="11870623" y="702563"/>
                  <a:pt x="11870623" y="712446"/>
                </a:cubicBezTo>
                <a:cubicBezTo>
                  <a:pt x="11870623" y="722330"/>
                  <a:pt x="11862693" y="730541"/>
                  <a:pt x="11852712" y="730541"/>
                </a:cubicBezTo>
                <a:cubicBezTo>
                  <a:pt x="11842861" y="730541"/>
                  <a:pt x="11834931" y="722330"/>
                  <a:pt x="11834931" y="712446"/>
                </a:cubicBezTo>
                <a:cubicBezTo>
                  <a:pt x="11834801" y="702563"/>
                  <a:pt x="11842732" y="694611"/>
                  <a:pt x="11852712" y="694611"/>
                </a:cubicBezTo>
                <a:close/>
                <a:moveTo>
                  <a:pt x="11852712" y="690888"/>
                </a:moveTo>
                <a:cubicBezTo>
                  <a:pt x="11840940" y="690888"/>
                  <a:pt x="11831348" y="700513"/>
                  <a:pt x="11831348" y="712446"/>
                </a:cubicBezTo>
                <a:cubicBezTo>
                  <a:pt x="11831348" y="724509"/>
                  <a:pt x="11840940" y="734004"/>
                  <a:pt x="11852712" y="734004"/>
                </a:cubicBezTo>
                <a:cubicBezTo>
                  <a:pt x="11864613" y="734004"/>
                  <a:pt x="11874076" y="724250"/>
                  <a:pt x="11874076" y="712446"/>
                </a:cubicBezTo>
                <a:cubicBezTo>
                  <a:pt x="11874076" y="700642"/>
                  <a:pt x="11864484" y="690888"/>
                  <a:pt x="11852712" y="690888"/>
                </a:cubicBezTo>
                <a:close/>
                <a:moveTo>
                  <a:pt x="11639380" y="551044"/>
                </a:moveTo>
                <a:cubicBezTo>
                  <a:pt x="11639972" y="550996"/>
                  <a:pt x="11640676" y="551285"/>
                  <a:pt x="11641189" y="551862"/>
                </a:cubicBezTo>
                <a:cubicBezTo>
                  <a:pt x="11649011" y="560062"/>
                  <a:pt x="11646325" y="621974"/>
                  <a:pt x="11644652" y="634274"/>
                </a:cubicBezTo>
                <a:cubicBezTo>
                  <a:pt x="11644264" y="637349"/>
                  <a:pt x="11641448" y="639788"/>
                  <a:pt x="11640682" y="633508"/>
                </a:cubicBezTo>
                <a:cubicBezTo>
                  <a:pt x="11639786" y="625567"/>
                  <a:pt x="11635557" y="607235"/>
                  <a:pt x="11634273" y="599671"/>
                </a:cubicBezTo>
                <a:cubicBezTo>
                  <a:pt x="11632859" y="592496"/>
                  <a:pt x="11636841" y="570582"/>
                  <a:pt x="11638243" y="552250"/>
                </a:cubicBezTo>
                <a:cubicBezTo>
                  <a:pt x="11638308" y="551479"/>
                  <a:pt x="11638788" y="551093"/>
                  <a:pt x="11639380" y="551044"/>
                </a:cubicBezTo>
                <a:close/>
                <a:moveTo>
                  <a:pt x="11490639" y="502002"/>
                </a:moveTo>
                <a:cubicBezTo>
                  <a:pt x="11510395" y="504700"/>
                  <a:pt x="11530399" y="505207"/>
                  <a:pt x="11550015" y="504052"/>
                </a:cubicBezTo>
                <a:cubicBezTo>
                  <a:pt x="11553220" y="516223"/>
                  <a:pt x="11552831" y="532116"/>
                  <a:pt x="11548343" y="536605"/>
                </a:cubicBezTo>
                <a:cubicBezTo>
                  <a:pt x="11541157" y="543910"/>
                  <a:pt x="11508722" y="542496"/>
                  <a:pt x="11499486" y="541094"/>
                </a:cubicBezTo>
                <a:cubicBezTo>
                  <a:pt x="11496918" y="540705"/>
                  <a:pt x="11494361" y="540327"/>
                  <a:pt x="11492948" y="533659"/>
                </a:cubicBezTo>
                <a:cubicBezTo>
                  <a:pt x="11491405" y="525837"/>
                  <a:pt x="11491275" y="511486"/>
                  <a:pt x="11490639" y="502002"/>
                </a:cubicBezTo>
                <a:close/>
                <a:moveTo>
                  <a:pt x="11594253" y="498797"/>
                </a:moveTo>
                <a:cubicBezTo>
                  <a:pt x="11599767" y="509048"/>
                  <a:pt x="11600155" y="514950"/>
                  <a:pt x="11598612" y="520075"/>
                </a:cubicBezTo>
                <a:cubicBezTo>
                  <a:pt x="11597069" y="525200"/>
                  <a:pt x="11589894" y="528146"/>
                  <a:pt x="11588351" y="527509"/>
                </a:cubicBezTo>
                <a:cubicBezTo>
                  <a:pt x="11588092" y="516482"/>
                  <a:pt x="11585147" y="508152"/>
                  <a:pt x="11580011" y="500718"/>
                </a:cubicBezTo>
                <a:cubicBezTo>
                  <a:pt x="11584510" y="499952"/>
                  <a:pt x="11589257" y="499315"/>
                  <a:pt x="11594253" y="498797"/>
                </a:cubicBezTo>
                <a:close/>
                <a:moveTo>
                  <a:pt x="11441405" y="491374"/>
                </a:moveTo>
                <a:cubicBezTo>
                  <a:pt x="11447684" y="493295"/>
                  <a:pt x="11454104" y="494967"/>
                  <a:pt x="11460384" y="496499"/>
                </a:cubicBezTo>
                <a:cubicBezTo>
                  <a:pt x="11456025" y="524056"/>
                  <a:pt x="11447436" y="531868"/>
                  <a:pt x="11442948" y="533670"/>
                </a:cubicBezTo>
                <a:cubicBezTo>
                  <a:pt x="11439473" y="535073"/>
                  <a:pt x="11431910" y="535839"/>
                  <a:pt x="11434607" y="527132"/>
                </a:cubicBezTo>
                <a:cubicBezTo>
                  <a:pt x="11437305" y="518413"/>
                  <a:pt x="11439862" y="503545"/>
                  <a:pt x="11441405" y="491374"/>
                </a:cubicBezTo>
                <a:close/>
                <a:moveTo>
                  <a:pt x="11419441" y="484343"/>
                </a:moveTo>
                <a:cubicBezTo>
                  <a:pt x="11421606" y="484488"/>
                  <a:pt x="11425004" y="485801"/>
                  <a:pt x="11431543" y="488299"/>
                </a:cubicBezTo>
                <a:cubicBezTo>
                  <a:pt x="11430647" y="509447"/>
                  <a:pt x="11425263" y="521499"/>
                  <a:pt x="11423202" y="532257"/>
                </a:cubicBezTo>
                <a:cubicBezTo>
                  <a:pt x="11420893" y="543284"/>
                  <a:pt x="11433204" y="545841"/>
                  <a:pt x="11444102" y="543154"/>
                </a:cubicBezTo>
                <a:cubicBezTo>
                  <a:pt x="11454870" y="540468"/>
                  <a:pt x="11465132" y="529182"/>
                  <a:pt x="11469620" y="498549"/>
                </a:cubicBezTo>
                <a:cubicBezTo>
                  <a:pt x="11473850" y="499574"/>
                  <a:pt x="11477313" y="500092"/>
                  <a:pt x="11481672" y="500729"/>
                </a:cubicBezTo>
                <a:cubicBezTo>
                  <a:pt x="11482190" y="532516"/>
                  <a:pt x="11484111" y="539691"/>
                  <a:pt x="11485395" y="542507"/>
                </a:cubicBezTo>
                <a:cubicBezTo>
                  <a:pt x="11487833" y="548398"/>
                  <a:pt x="11493735" y="550329"/>
                  <a:pt x="11498472" y="550707"/>
                </a:cubicBezTo>
                <a:cubicBezTo>
                  <a:pt x="11523353" y="552628"/>
                  <a:pt x="11547458" y="551862"/>
                  <a:pt x="11555917" y="543532"/>
                </a:cubicBezTo>
                <a:cubicBezTo>
                  <a:pt x="11564506" y="535073"/>
                  <a:pt x="11561560" y="514443"/>
                  <a:pt x="11559122" y="503286"/>
                </a:cubicBezTo>
                <a:cubicBezTo>
                  <a:pt x="11563092" y="502898"/>
                  <a:pt x="11566308" y="502520"/>
                  <a:pt x="11570149" y="502002"/>
                </a:cubicBezTo>
                <a:cubicBezTo>
                  <a:pt x="11578360" y="511486"/>
                  <a:pt x="11579385" y="521866"/>
                  <a:pt x="11579385" y="528405"/>
                </a:cubicBezTo>
                <a:cubicBezTo>
                  <a:pt x="11579385" y="535709"/>
                  <a:pt x="11587466" y="539551"/>
                  <a:pt x="11598752" y="531739"/>
                </a:cubicBezTo>
                <a:cubicBezTo>
                  <a:pt x="11609909" y="523916"/>
                  <a:pt x="11608884" y="510202"/>
                  <a:pt x="11602723" y="497773"/>
                </a:cubicBezTo>
                <a:cubicBezTo>
                  <a:pt x="11628371" y="495722"/>
                  <a:pt x="11627086" y="512511"/>
                  <a:pt x="11625673" y="533282"/>
                </a:cubicBezTo>
                <a:cubicBezTo>
                  <a:pt x="11624389" y="553793"/>
                  <a:pt x="11619771" y="582882"/>
                  <a:pt x="11612855" y="586216"/>
                </a:cubicBezTo>
                <a:cubicBezTo>
                  <a:pt x="11605798" y="589162"/>
                  <a:pt x="11594771" y="570323"/>
                  <a:pt x="11537326" y="569428"/>
                </a:cubicBezTo>
                <a:cubicBezTo>
                  <a:pt x="11496551" y="568661"/>
                  <a:pt x="11465261" y="574175"/>
                  <a:pt x="11459488" y="611465"/>
                </a:cubicBezTo>
                <a:cubicBezTo>
                  <a:pt x="11459100" y="614151"/>
                  <a:pt x="11457568" y="613774"/>
                  <a:pt x="11456154" y="612360"/>
                </a:cubicBezTo>
                <a:cubicBezTo>
                  <a:pt x="11444998" y="600189"/>
                  <a:pt x="11434737" y="594676"/>
                  <a:pt x="11418325" y="585191"/>
                </a:cubicBezTo>
                <a:cubicBezTo>
                  <a:pt x="11401785" y="575448"/>
                  <a:pt x="11390757" y="562382"/>
                  <a:pt x="11388707" y="549434"/>
                </a:cubicBezTo>
                <a:cubicBezTo>
                  <a:pt x="11386657" y="536486"/>
                  <a:pt x="11391405" y="519190"/>
                  <a:pt x="11414743" y="487403"/>
                </a:cubicBezTo>
                <a:cubicBezTo>
                  <a:pt x="11416346" y="485224"/>
                  <a:pt x="11417276" y="484199"/>
                  <a:pt x="11419441" y="484343"/>
                </a:cubicBezTo>
                <a:close/>
                <a:moveTo>
                  <a:pt x="11358173" y="469801"/>
                </a:moveTo>
                <a:cubicBezTo>
                  <a:pt x="11352402" y="469752"/>
                  <a:pt x="11342133" y="472433"/>
                  <a:pt x="11346260" y="478275"/>
                </a:cubicBezTo>
                <a:cubicBezTo>
                  <a:pt x="11351763" y="486314"/>
                  <a:pt x="11362639" y="473042"/>
                  <a:pt x="11361744" y="470744"/>
                </a:cubicBezTo>
                <a:cubicBezTo>
                  <a:pt x="11361520" y="470137"/>
                  <a:pt x="11360096" y="469817"/>
                  <a:pt x="11358173" y="469801"/>
                </a:cubicBezTo>
                <a:close/>
                <a:moveTo>
                  <a:pt x="11354455" y="453696"/>
                </a:moveTo>
                <a:cubicBezTo>
                  <a:pt x="11359222" y="452705"/>
                  <a:pt x="11365520" y="456094"/>
                  <a:pt x="11379471" y="464453"/>
                </a:cubicBezTo>
                <a:cubicBezTo>
                  <a:pt x="11402044" y="478167"/>
                  <a:pt x="11408971" y="475351"/>
                  <a:pt x="11401267" y="487522"/>
                </a:cubicBezTo>
                <a:cubicBezTo>
                  <a:pt x="11396519" y="495345"/>
                  <a:pt x="11380486" y="516104"/>
                  <a:pt x="11376515" y="541611"/>
                </a:cubicBezTo>
                <a:cubicBezTo>
                  <a:pt x="11371131" y="534436"/>
                  <a:pt x="11363815" y="516622"/>
                  <a:pt x="11357665" y="511745"/>
                </a:cubicBezTo>
                <a:cubicBezTo>
                  <a:pt x="11345613" y="502261"/>
                  <a:pt x="11335222" y="509566"/>
                  <a:pt x="11330734" y="504052"/>
                </a:cubicBezTo>
                <a:cubicBezTo>
                  <a:pt x="11325727" y="498031"/>
                  <a:pt x="11323677" y="497643"/>
                  <a:pt x="11328166" y="491881"/>
                </a:cubicBezTo>
                <a:cubicBezTo>
                  <a:pt x="11328166" y="491881"/>
                  <a:pt x="11333550" y="484835"/>
                  <a:pt x="11335600" y="481879"/>
                </a:cubicBezTo>
                <a:cubicBezTo>
                  <a:pt x="11337909" y="478804"/>
                  <a:pt x="11337272" y="473031"/>
                  <a:pt x="11338297" y="470604"/>
                </a:cubicBezTo>
                <a:cubicBezTo>
                  <a:pt x="11339193" y="468165"/>
                  <a:pt x="11344707" y="460861"/>
                  <a:pt x="11349972" y="456124"/>
                </a:cubicBezTo>
                <a:cubicBezTo>
                  <a:pt x="11351448" y="454843"/>
                  <a:pt x="11352866" y="454026"/>
                  <a:pt x="11354455" y="453696"/>
                </a:cubicBezTo>
                <a:close/>
                <a:moveTo>
                  <a:pt x="11324025" y="392924"/>
                </a:moveTo>
                <a:cubicBezTo>
                  <a:pt x="11322935" y="393149"/>
                  <a:pt x="11322134" y="395329"/>
                  <a:pt x="11322134" y="400006"/>
                </a:cubicBezTo>
                <a:cubicBezTo>
                  <a:pt x="11322134" y="423463"/>
                  <a:pt x="11332395" y="437555"/>
                  <a:pt x="11335988" y="441536"/>
                </a:cubicBezTo>
                <a:cubicBezTo>
                  <a:pt x="11339452" y="445507"/>
                  <a:pt x="11341114" y="449477"/>
                  <a:pt x="11339193" y="451786"/>
                </a:cubicBezTo>
                <a:cubicBezTo>
                  <a:pt x="11334068" y="457807"/>
                  <a:pt x="11328554" y="464475"/>
                  <a:pt x="11328425" y="467162"/>
                </a:cubicBezTo>
                <a:cubicBezTo>
                  <a:pt x="11328166" y="470107"/>
                  <a:pt x="11328425" y="471521"/>
                  <a:pt x="11327270" y="474855"/>
                </a:cubicBezTo>
                <a:cubicBezTo>
                  <a:pt x="11326116" y="478059"/>
                  <a:pt x="11322016" y="482796"/>
                  <a:pt x="11315477" y="490748"/>
                </a:cubicBezTo>
                <a:cubicBezTo>
                  <a:pt x="11311884" y="495366"/>
                  <a:pt x="11314193" y="500362"/>
                  <a:pt x="11317268" y="503696"/>
                </a:cubicBezTo>
                <a:cubicBezTo>
                  <a:pt x="11320861" y="507796"/>
                  <a:pt x="11323300" y="512544"/>
                  <a:pt x="11327788" y="514594"/>
                </a:cubicBezTo>
                <a:cubicBezTo>
                  <a:pt x="11332406" y="516644"/>
                  <a:pt x="11336506" y="515230"/>
                  <a:pt x="11341890" y="516137"/>
                </a:cubicBezTo>
                <a:cubicBezTo>
                  <a:pt x="11347016" y="517032"/>
                  <a:pt x="11353436" y="520107"/>
                  <a:pt x="11358561" y="529214"/>
                </a:cubicBezTo>
                <a:cubicBezTo>
                  <a:pt x="11365995" y="542539"/>
                  <a:pt x="11373947" y="563310"/>
                  <a:pt x="11388308" y="580476"/>
                </a:cubicBezTo>
                <a:cubicBezTo>
                  <a:pt x="11394717" y="588040"/>
                  <a:pt x="11394717" y="602013"/>
                  <a:pt x="11394717" y="606490"/>
                </a:cubicBezTo>
                <a:cubicBezTo>
                  <a:pt x="11395106" y="646736"/>
                  <a:pt x="11374076" y="684803"/>
                  <a:pt x="11360611" y="709026"/>
                </a:cubicBezTo>
                <a:cubicBezTo>
                  <a:pt x="11357406" y="714669"/>
                  <a:pt x="11358172" y="719406"/>
                  <a:pt x="11362402" y="719406"/>
                </a:cubicBezTo>
                <a:cubicBezTo>
                  <a:pt x="11367279" y="719406"/>
                  <a:pt x="11385481" y="719406"/>
                  <a:pt x="11388567" y="719406"/>
                </a:cubicBezTo>
                <a:cubicBezTo>
                  <a:pt x="11391901" y="719406"/>
                  <a:pt x="11393951" y="715813"/>
                  <a:pt x="11394210" y="711972"/>
                </a:cubicBezTo>
                <a:cubicBezTo>
                  <a:pt x="11396519" y="679030"/>
                  <a:pt x="11415110" y="618661"/>
                  <a:pt x="11429094" y="608411"/>
                </a:cubicBezTo>
                <a:cubicBezTo>
                  <a:pt x="11452561" y="623150"/>
                  <a:pt x="11475900" y="654678"/>
                  <a:pt x="11464484" y="709921"/>
                </a:cubicBezTo>
                <a:cubicBezTo>
                  <a:pt x="11463966" y="712996"/>
                  <a:pt x="11461150" y="719665"/>
                  <a:pt x="11468207" y="719665"/>
                </a:cubicBezTo>
                <a:cubicBezTo>
                  <a:pt x="11468207" y="719665"/>
                  <a:pt x="11488082" y="719665"/>
                  <a:pt x="11490650" y="719665"/>
                </a:cubicBezTo>
                <a:cubicBezTo>
                  <a:pt x="11493595" y="719665"/>
                  <a:pt x="11498343" y="718510"/>
                  <a:pt x="11497954" y="713126"/>
                </a:cubicBezTo>
                <a:cubicBezTo>
                  <a:pt x="11496800" y="691590"/>
                  <a:pt x="11478716" y="646100"/>
                  <a:pt x="11473979" y="619309"/>
                </a:cubicBezTo>
                <a:cubicBezTo>
                  <a:pt x="11471034" y="602390"/>
                  <a:pt x="11484499" y="572146"/>
                  <a:pt x="11535276" y="595345"/>
                </a:cubicBezTo>
                <a:cubicBezTo>
                  <a:pt x="11554773" y="577790"/>
                  <a:pt x="11580421" y="588428"/>
                  <a:pt x="11569383" y="622136"/>
                </a:cubicBezTo>
                <a:cubicBezTo>
                  <a:pt x="11558614" y="655713"/>
                  <a:pt x="11549249" y="670452"/>
                  <a:pt x="11512315" y="709932"/>
                </a:cubicBezTo>
                <a:cubicBezTo>
                  <a:pt x="11508215" y="714550"/>
                  <a:pt x="11507827" y="719417"/>
                  <a:pt x="11514624" y="719417"/>
                </a:cubicBezTo>
                <a:cubicBezTo>
                  <a:pt x="11517958" y="719417"/>
                  <a:pt x="11534888" y="719417"/>
                  <a:pt x="11538351" y="719417"/>
                </a:cubicBezTo>
                <a:cubicBezTo>
                  <a:pt x="11543476" y="719417"/>
                  <a:pt x="11545537" y="717874"/>
                  <a:pt x="11547069" y="713903"/>
                </a:cubicBezTo>
                <a:cubicBezTo>
                  <a:pt x="11548483" y="709673"/>
                  <a:pt x="11565412" y="656102"/>
                  <a:pt x="11598623" y="630983"/>
                </a:cubicBezTo>
                <a:cubicBezTo>
                  <a:pt x="11601191" y="629063"/>
                  <a:pt x="11603371" y="620474"/>
                  <a:pt x="11608496" y="600869"/>
                </a:cubicBezTo>
                <a:cubicBezTo>
                  <a:pt x="11624529" y="622017"/>
                  <a:pt x="11626709" y="660461"/>
                  <a:pt x="11599130" y="710062"/>
                </a:cubicBezTo>
                <a:cubicBezTo>
                  <a:pt x="11596314" y="715316"/>
                  <a:pt x="11597976" y="719287"/>
                  <a:pt x="11601439" y="719287"/>
                </a:cubicBezTo>
                <a:cubicBezTo>
                  <a:pt x="11603360" y="719287"/>
                  <a:pt x="11618368" y="719287"/>
                  <a:pt x="11622857" y="719287"/>
                </a:cubicBezTo>
                <a:cubicBezTo>
                  <a:pt x="11626828" y="719287"/>
                  <a:pt x="11627982" y="717107"/>
                  <a:pt x="11629525" y="711087"/>
                </a:cubicBezTo>
                <a:cubicBezTo>
                  <a:pt x="11631446" y="703653"/>
                  <a:pt x="11632093" y="700060"/>
                  <a:pt x="11634650" y="693014"/>
                </a:cubicBezTo>
                <a:cubicBezTo>
                  <a:pt x="11636193" y="688655"/>
                  <a:pt x="11636830" y="687889"/>
                  <a:pt x="11654018" y="688018"/>
                </a:cubicBezTo>
                <a:cubicBezTo>
                  <a:pt x="11659402" y="688018"/>
                  <a:pt x="11659024" y="685202"/>
                  <a:pt x="11659024" y="680584"/>
                </a:cubicBezTo>
                <a:cubicBezTo>
                  <a:pt x="11659272" y="614151"/>
                  <a:pt x="11659661" y="544687"/>
                  <a:pt x="11654654" y="520852"/>
                </a:cubicBezTo>
                <a:cubicBezTo>
                  <a:pt x="11647727" y="487403"/>
                  <a:pt x="11618617" y="486378"/>
                  <a:pt x="11603360" y="487533"/>
                </a:cubicBezTo>
                <a:cubicBezTo>
                  <a:pt x="11587456" y="488688"/>
                  <a:pt x="11557449" y="493424"/>
                  <a:pt x="11526547" y="493424"/>
                </a:cubicBezTo>
                <a:cubicBezTo>
                  <a:pt x="11484866" y="493424"/>
                  <a:pt x="11437930" y="481631"/>
                  <a:pt x="11402033" y="464842"/>
                </a:cubicBezTo>
                <a:cubicBezTo>
                  <a:pt x="11395753" y="462026"/>
                  <a:pt x="11398958" y="460742"/>
                  <a:pt x="11401644" y="459199"/>
                </a:cubicBezTo>
                <a:cubicBezTo>
                  <a:pt x="11415110" y="451765"/>
                  <a:pt x="11426774" y="445097"/>
                  <a:pt x="11433960" y="433314"/>
                </a:cubicBezTo>
                <a:cubicBezTo>
                  <a:pt x="11439473" y="424348"/>
                  <a:pt x="11437423" y="421521"/>
                  <a:pt x="11431392" y="426398"/>
                </a:cubicBezTo>
                <a:cubicBezTo>
                  <a:pt x="11415110" y="439982"/>
                  <a:pt x="11391890" y="447546"/>
                  <a:pt x="11365995" y="438191"/>
                </a:cubicBezTo>
                <a:cubicBezTo>
                  <a:pt x="11339959" y="428966"/>
                  <a:pt x="11329957" y="403847"/>
                  <a:pt x="11327648" y="397567"/>
                </a:cubicBezTo>
                <a:cubicBezTo>
                  <a:pt x="11326493" y="394428"/>
                  <a:pt x="11325115" y="392699"/>
                  <a:pt x="11324025" y="392924"/>
                </a:cubicBezTo>
                <a:close/>
                <a:moveTo>
                  <a:pt x="11391491" y="334037"/>
                </a:moveTo>
                <a:cubicBezTo>
                  <a:pt x="11410848" y="334037"/>
                  <a:pt x="11426364" y="349790"/>
                  <a:pt x="11426364" y="368996"/>
                </a:cubicBezTo>
                <a:cubicBezTo>
                  <a:pt x="11426364" y="388331"/>
                  <a:pt x="11410848" y="403955"/>
                  <a:pt x="11391491" y="403955"/>
                </a:cubicBezTo>
                <a:cubicBezTo>
                  <a:pt x="11372134" y="403955"/>
                  <a:pt x="11356360" y="388331"/>
                  <a:pt x="11356360" y="368996"/>
                </a:cubicBezTo>
                <a:cubicBezTo>
                  <a:pt x="11356360" y="349542"/>
                  <a:pt x="11372134" y="334037"/>
                  <a:pt x="11391491" y="334037"/>
                </a:cubicBezTo>
                <a:close/>
                <a:moveTo>
                  <a:pt x="11389959" y="321618"/>
                </a:moveTo>
                <a:cubicBezTo>
                  <a:pt x="11360729" y="321618"/>
                  <a:pt x="11337262" y="345442"/>
                  <a:pt x="11337262" y="374510"/>
                </a:cubicBezTo>
                <a:cubicBezTo>
                  <a:pt x="11337262" y="403836"/>
                  <a:pt x="11360978" y="427401"/>
                  <a:pt x="11389959" y="427401"/>
                </a:cubicBezTo>
                <a:cubicBezTo>
                  <a:pt x="11419189" y="427401"/>
                  <a:pt x="11442656" y="403577"/>
                  <a:pt x="11442656" y="374510"/>
                </a:cubicBezTo>
                <a:cubicBezTo>
                  <a:pt x="11442656" y="345183"/>
                  <a:pt x="11419189" y="321618"/>
                  <a:pt x="11389959" y="3216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D7DC"/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here and insert picture via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8000" y="648000"/>
            <a:ext cx="8652000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D48FB-C4AE-4499-AA0B-C1A976EDD5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60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3084E-2481-4E6B-8DE9-0CFD902B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89875-0661-4E2F-8DC6-9F8850F63BE8}"/>
              </a:ext>
            </a:extLst>
          </p:cNvPr>
          <p:cNvSpPr txBox="1"/>
          <p:nvPr userDrawn="1"/>
        </p:nvSpPr>
        <p:spPr>
          <a:xfrm>
            <a:off x="23812" y="-33912"/>
            <a:ext cx="36000" cy="17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GB" sz="100" dirty="0">
                <a:solidFill>
                  <a:srgbClr val="666666"/>
                </a:solidFill>
                <a:latin typeface="Apis For Office Light" panose="020B0404010101010104" pitchFamily="34" charset="0"/>
                <a:ea typeface="Apis For Office Light" panose="020B0404010101010104" pitchFamily="34" charset="0"/>
                <a:cs typeface="Apis For Office Light" panose="020B0404010101010104" pitchFamily="34" charset="0"/>
              </a:rPr>
              <a:t>Light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65E5DCA-65B0-489C-8954-F5C4AA22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CC218D6D-FEFB-46D0-8813-C99976F4CA1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495F4B-43C9-4BD0-8BB8-4942406D9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766DD-9A06-4EF8-BC56-88FAB7304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7164" y="647700"/>
            <a:ext cx="8902835" cy="5562300"/>
          </a:xfrm>
        </p:spPr>
        <p:txBody>
          <a:bodyPr anchor="ctr">
            <a:noAutofit/>
          </a:bodyPr>
          <a:lstStyle>
            <a:lvl1pPr marL="0" indent="0">
              <a:buNone/>
              <a:defRPr sz="41300">
                <a:solidFill>
                  <a:srgbClr val="EBE8E5"/>
                </a:solidFill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3601" y="648000"/>
            <a:ext cx="7675974" cy="5562000"/>
          </a:xfrm>
        </p:spPr>
        <p:txBody>
          <a:bodyPr anchor="ctr"/>
          <a:lstStyle>
            <a:lvl1pPr algn="l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03F98-43D5-4866-9EED-B1724A421DE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6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C259898-72ED-48AD-B8DB-354C87B7C69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87873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47700"/>
            <a:ext cx="8976150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C834-4845-430D-833F-E27D62F7E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39247E-D185-41FD-BF62-F6D03E65C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F0230-6038-4355-80ED-FB8CD83128C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92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429000"/>
            <a:ext cx="11543999" cy="3104999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836B-4E8F-40F5-B8F7-589382C6DFF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3AE82F-9C53-4FB7-8399-260EEAC489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BC4390-ECEC-4EC2-BC84-6A63CD446A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3172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ntent Tru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2000"/>
            <a:ext cx="10896000" cy="972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D42-50DC-4727-B3D6-62052EA9E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648000"/>
            <a:ext cx="10896001" cy="324000"/>
          </a:xfrm>
        </p:spPr>
        <p:txBody>
          <a:bodyPr/>
          <a:lstStyle>
            <a:lvl1pPr marL="0" indent="0">
              <a:buNone/>
              <a:defRPr sz="1400" b="1" cap="all" baseline="0"/>
            </a:lvl1pPr>
          </a:lstStyle>
          <a:p>
            <a:pPr lvl="0"/>
            <a:r>
              <a:rPr lang="en-GB" dirty="0"/>
              <a:t>Click to add trumpet</a:t>
            </a:r>
          </a:p>
        </p:txBody>
      </p:sp>
    </p:spTree>
    <p:extLst>
      <p:ext uri="{BB962C8B-B14F-4D97-AF65-F5344CB8AC3E}">
        <p14:creationId xmlns:p14="http://schemas.microsoft.com/office/powerpoint/2010/main" val="524550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6868FC-B7DE-4736-A8C4-5762DBFD1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6408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0000" y="1944000"/>
            <a:ext cx="4164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BE7D1E-8977-4FBA-BE12-1091DAF34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791016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3713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6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80000" y="1944000"/>
            <a:ext cx="4164000" cy="4265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D24B339-4BEF-40F4-99BA-001E3E2611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5327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4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5999" y="1944000"/>
            <a:ext cx="4164001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50C9B3A-1DC8-4D31-931B-2B9DFA8D2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599894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80000" y="647700"/>
            <a:ext cx="4488000" cy="5886299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picture text</a:t>
            </a:r>
          </a:p>
        </p:txBody>
      </p:sp>
      <p:sp>
        <p:nvSpPr>
          <p:cNvPr id="4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4E040E5F-17E7-4BD9-A89F-45152FDBA83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7018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6732001" cy="5886300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picture text</a:t>
            </a:r>
          </a:p>
        </p:txBody>
      </p:sp>
      <p:sp>
        <p:nvSpPr>
          <p:cNvPr id="4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AD76CD6D-257F-451B-A84B-5F86799B060C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88461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80C894-9D8D-4E84-92B9-6EA4ECCC00D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822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3913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DF5EDE-8F7F-4DF3-B844-7C0C4E6AC641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9CE848CF-6894-4564-ABE3-C9ED24818DC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C80C8D-1C72-4DEF-843D-58E9166721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BE0DF0F-9C1F-48B6-81C9-DE493CAF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4EC3851D-A362-49B0-86B2-00F14E819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86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4164001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246641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CBD4A-182F-487E-B21D-5F418CE42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80000" y="647700"/>
            <a:ext cx="1920000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2D14D3-8709-434C-A54B-15ADD1D875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1505526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7700"/>
            <a:ext cx="5286220" cy="1651119"/>
          </a:xfrm>
        </p:spPr>
        <p:txBody>
          <a:bodyPr anchor="t"/>
          <a:lstStyle>
            <a:lvl1pPr>
              <a:lnSpc>
                <a:spcPct val="100000"/>
              </a:lnSpc>
              <a:defRPr sz="3600" b="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6B890-E694-4CC8-A7C4-0101B94C346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2488123"/>
            <a:ext cx="5286375" cy="3713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32361E-9641-4D5F-B5F2-E5299AA8C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782" y="647700"/>
            <a:ext cx="5610217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96DAD-0E66-436A-9C98-8412698CB7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600" y="968516"/>
            <a:ext cx="4965401" cy="5241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50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1594FF-878C-4539-A3DF-E2C07894A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7914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50ED-B90C-4AB1-BCB0-E73E86A8D87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E0E6C7-4501-41F5-82DA-93E27DDCEB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4695D-31D7-40E5-BF1E-A049DDB073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C244FE-0B79-4E3B-B276-2F6B1D56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03913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896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315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91D68D-2FA9-4CAD-8EF0-C0BF3460A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56264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5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6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D757B-F40B-4569-BAF1-AA3404B9E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5960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laceholders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648000"/>
            <a:ext cx="10896000" cy="1296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000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7914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C381D6-39E2-4766-8084-72599657FA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8612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ing 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35999" y="3429000"/>
            <a:ext cx="4164001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35999" y="648000"/>
            <a:ext cx="4164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3999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229E68-3EC6-4831-B439-8804F87FEA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4900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ing B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380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2ECB2A-19E9-48E5-91DB-E34F20D2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868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ing 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55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F1618E7-6259-402C-A006-7EB43B92C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08141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500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999" y="6055882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1420AF-1268-4AE1-84DA-164DB71C2C14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AE78219-5CBB-4760-B800-636AFE0A99A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86D47D-AFD8-4DC6-BD55-10180E93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FADB92D4-4128-4A3B-A654-38C0F13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8E1CB220-B3D7-46B6-BFDD-6B22270F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927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ing 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8000"/>
            <a:ext cx="10896000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999" y="1548000"/>
            <a:ext cx="10896001" cy="46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0D294CC-24C2-47E3-B826-6C408388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183410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ing 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10896601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92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F405E3-B39D-45EE-8E47-4F2225BD2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292303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4BEBA1-3B3D-4B4B-9C17-2B343151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35AE9C-0192-4702-9483-2D7F66625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F144-C552-47DE-B37E-F764CB8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9BE18-6820-417E-88D1-C143F846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8840-13BA-406D-AE15-E96701F6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E57C6-792B-4176-9081-325BCB6A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sz="100"/>
              <a:t>Aalborg R-user Group 9-Feb-2023</a:t>
            </a:r>
            <a:endParaRPr lang="en-GB" sz="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BEDE0-B328-47ED-BFE3-B922ED50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 sz="100"/>
              <a:t>Multiple imputation</a:t>
            </a:r>
            <a:endParaRPr lang="en-GB" sz="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E4FB-E10C-46B3-A75F-63982959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482657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5E2CB17F-7F37-4D9E-B75C-9007C872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sz="100"/>
              <a:t>Aalborg R-user Group 9-Feb-2023</a:t>
            </a:r>
            <a:endParaRPr lang="en-GB" sz="100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4FE5657-0D9D-4DB3-826E-FF66EEDC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 sz="100"/>
              <a:t>Multiple imputation</a:t>
            </a:r>
            <a:endParaRPr lang="en-GB" sz="1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B3E7C79-1410-4D8B-926D-CF3179FE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357236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67579" y="1608016"/>
            <a:ext cx="2786833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br>
              <a:rPr lang="en-GB" sz="900" dirty="0"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dropdown,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GB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in the Templafy pane on the right side of the screen</a:t>
            </a:r>
            <a:endParaRPr lang="en-GB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254412" y="187609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42" name="Text Box 2">
            <a:extLst>
              <a:ext uri="{FF2B5EF4-FFF2-40B4-BE49-F238E27FC236}">
                <a16:creationId xmlns:a16="http://schemas.microsoft.com/office/drawing/2014/main" id="{00AD0EBC-0A41-4B26-9D79-79E0C00BB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7700" y="1613646"/>
            <a:ext cx="2280360" cy="500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</a:t>
            </a:r>
            <a:b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sz="9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to view a dropdown menu of possible slide layouts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</a:t>
            </a:r>
            <a:b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n-GB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082C8DC-C092-4676-B834-847B1F2858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7579" y="3322850"/>
            <a:ext cx="257143" cy="285714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B35B93D-CCEE-48AF-A769-8729CC05BE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8120" y="2599667"/>
            <a:ext cx="457143" cy="257143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939F9DAB-8633-4819-950D-F5E391BF7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01" t="45142" r="62601" b="9046"/>
          <a:stretch/>
        </p:blipFill>
        <p:spPr>
          <a:xfrm>
            <a:off x="7254412" y="3118826"/>
            <a:ext cx="341204" cy="321707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A13B127D-1BE4-4C8F-96F6-59C8D10D8F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74001" y="4313402"/>
            <a:ext cx="328881" cy="505501"/>
          </a:xfrm>
          <a:prstGeom prst="rect">
            <a:avLst/>
          </a:prstGeom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5730DD9A-26F6-4C14-AE7D-221D2B3F38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74001" y="5641555"/>
            <a:ext cx="538465" cy="17284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310433" y="3928566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9773" y="1608016"/>
            <a:ext cx="2358243" cy="404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GRIDLINES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predefined slides and elements from the Templafy button.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from the dropdown menu or from the buttons in the Templafy pane on the right side of the screen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647700" y="448713"/>
            <a:ext cx="11001373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66" name="Picture 2" descr="C:\Users\MAV~1.SKA\AppData\Local\Temp\SNAGHTMLe48c1e.PNG">
            <a:extLst>
              <a:ext uri="{FF2B5EF4-FFF2-40B4-BE49-F238E27FC236}">
                <a16:creationId xmlns:a16="http://schemas.microsoft.com/office/drawing/2014/main" id="{DAC63350-5850-40BB-87A2-CE01481E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198" y="4635849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83AD9C-98AE-450E-B202-15860002D52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74000" y="5077014"/>
            <a:ext cx="475428" cy="17676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97ADE-DB50-43D7-B6D7-6AA6A441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62254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A6A0-AAC5-4762-99A3-8E67DE5B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718C-8117-4521-935E-A616BB58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252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white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1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1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white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white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white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white"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1" noProof="0" dirty="0">
                <a:solidFill>
                  <a:schemeClr val="bg1"/>
                </a:solidFill>
              </a:rPr>
              <a:t>Do not use </a:t>
            </a:r>
            <a:endParaRPr lang="en-GB" sz="24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white"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 noSelect="1" noRot="1" noMove="1" noResize="1" noEditPoints="1" noAdjustHandles="1" noChangeArrowheads="1" noChangeShapeType="1" noTextEdit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422400" y="1749631"/>
            <a:ext cx="11347200" cy="3941052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rgbClr val="00142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  <a:endParaRPr lang="en-GB" noProof="0" dirty="0"/>
          </a:p>
        </p:txBody>
      </p:sp>
      <p:sp>
        <p:nvSpPr>
          <p:cNvPr id="11" name="Title 1"/>
          <p:cNvSpPr>
            <a:spLocks noGrp="1" noSelect="1" noRot="1" noMove="1" noResize="1" noEditPoints="1" noAdjustHandles="1" noChangeArrowheads="1" noChangeShapeType="1" noTextEdit="1"/>
          </p:cNvSpPr>
          <p:nvPr>
            <p:ph type="title"/>
            <p:custDataLst>
              <p:tags r:id="rId2"/>
            </p:custDataLst>
          </p:nvPr>
        </p:nvSpPr>
        <p:spPr>
          <a:xfrm>
            <a:off x="422400" y="687227"/>
            <a:ext cx="11347200" cy="521883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Select="1" noRot="1" noMove="1" noResize="1" noEditPoints="1" noAdjustHandles="1" noChangeArrowheads="1" noChangeShapeType="1" noTextEdit="1"/>
          </p:cNvSpPr>
          <p:nvPr>
            <p:ph type="ftr" sz="quarter" idx="3"/>
            <p:custDataLst>
              <p:tags r:id="rId3"/>
            </p:custDataLst>
          </p:nvPr>
        </p:nvSpPr>
        <p:spPr bwMode="auto">
          <a:xfrm>
            <a:off x="5563942" y="138543"/>
            <a:ext cx="3867151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865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it-IT" noProof="0"/>
              <a:t>Multiple imputation</a:t>
            </a:r>
            <a:endParaRPr lang="en-GB" noProof="0" dirty="0"/>
          </a:p>
        </p:txBody>
      </p:sp>
      <p:sp>
        <p:nvSpPr>
          <p:cNvPr id="8" name="Rectangle 81"/>
          <p:cNvSpPr>
            <a:spLocks noGrp="1" noSelect="1" noRot="1" noMove="1" noResize="1" noEditPoints="1" noAdjustHandles="1" noChangeArrowheads="1" noChangeShapeType="1" noTextEdit="1"/>
          </p:cNvSpPr>
          <p:nvPr>
            <p:ph type="dt" sz="half" idx="2"/>
            <p:custDataLst>
              <p:tags r:id="rId4"/>
            </p:custDataLst>
          </p:nvPr>
        </p:nvSpPr>
        <p:spPr bwMode="auto">
          <a:xfrm>
            <a:off x="9582871" y="138543"/>
            <a:ext cx="1602317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865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US" noProof="0"/>
              <a:t>Aalborg R-user Group 9-Feb-2023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Select="1" noRot="1" noMove="1" noResize="1" noEditPoints="1" noAdjustHandles="1" noChangeArrowheads="1" noChangeShapeType="1" noTextEdit="1"/>
          </p:cNvSpPr>
          <p:nvPr>
            <p:ph type="sldNum" sz="quarter" idx="4"/>
            <p:custDataLst>
              <p:tags r:id="rId5"/>
            </p:custDataLst>
          </p:nvPr>
        </p:nvSpPr>
        <p:spPr bwMode="auto">
          <a:xfrm>
            <a:off x="11353096" y="140067"/>
            <a:ext cx="416504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0488" eaLnBrk="1" hangingPunct="1">
              <a:defRPr sz="8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Select="1" noRot="1" noMove="1" noResize="1" noEditPoints="1" noAdjustHandles="1" noChangeArrowheads="1" noChangeShapeType="1" noTextEdit="1"/>
          </p:cNvSpPr>
          <p:nvPr>
            <p:ph type="subTitle" idx="14" hasCustomPrompt="1"/>
            <p:custDataLst>
              <p:tags r:id="rId1"/>
            </p:custDataLst>
          </p:nvPr>
        </p:nvSpPr>
        <p:spPr>
          <a:xfrm>
            <a:off x="422400" y="514567"/>
            <a:ext cx="11347200" cy="1715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467" baseline="0"/>
            </a:lvl1pPr>
          </a:lstStyle>
          <a:p>
            <a:pPr lvl="0"/>
            <a:r>
              <a:rPr lang="en-GB" noProof="0" dirty="0"/>
              <a:t>Insert </a:t>
            </a:r>
            <a:r>
              <a:rPr lang="en-GB" noProof="0" dirty="0" err="1"/>
              <a:t>trompet</a:t>
            </a:r>
            <a:endParaRPr lang="en-GB" noProof="0" dirty="0"/>
          </a:p>
        </p:txBody>
      </p:sp>
      <p:sp>
        <p:nvSpPr>
          <p:cNvPr id="10" name="Title 1"/>
          <p:cNvSpPr>
            <a:spLocks noGrp="1" noSelect="1" noRot="1" noMove="1" noResize="1" noEditPoints="1" noAdjustHandles="1" noChangeArrowheads="1" noChangeShapeType="1" noTextEdit="1"/>
          </p:cNvSpPr>
          <p:nvPr>
            <p:ph type="title"/>
            <p:custDataLst>
              <p:tags r:id="rId2"/>
            </p:custDataLst>
          </p:nvPr>
        </p:nvSpPr>
        <p:spPr>
          <a:xfrm>
            <a:off x="422400" y="687227"/>
            <a:ext cx="11347200" cy="521883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 noSelect="1" noRot="1" noMove="1" noResize="1" noEditPoints="1" noAdjustHandles="1" noChangeArrowheads="1" noChangeShapeType="1" noTextEdit="1"/>
          </p:cNvSpPr>
          <p:nvPr>
            <p:ph idx="1"/>
            <p:custDataLst>
              <p:tags r:id="rId3"/>
            </p:custDataLst>
          </p:nvPr>
        </p:nvSpPr>
        <p:spPr>
          <a:xfrm>
            <a:off x="422400" y="1749631"/>
            <a:ext cx="11347200" cy="3941052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rgbClr val="00142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Select="1" noRot="1" noMove="1" noResize="1" noEditPoints="1" noAdjustHandles="1" noChangeArrowheads="1" noChangeShapeType="1" noTextEdit="1"/>
          </p:cNvSpPr>
          <p:nvPr>
            <p:ph type="ftr" sz="quarter" idx="3"/>
            <p:custDataLst>
              <p:tags r:id="rId4"/>
            </p:custDataLst>
          </p:nvPr>
        </p:nvSpPr>
        <p:spPr bwMode="auto">
          <a:xfrm>
            <a:off x="5563942" y="138543"/>
            <a:ext cx="3867151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865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it-IT" noProof="0"/>
              <a:t>Multiple imputation</a:t>
            </a:r>
            <a:endParaRPr lang="en-GB" noProof="0" dirty="0"/>
          </a:p>
        </p:txBody>
      </p:sp>
      <p:sp>
        <p:nvSpPr>
          <p:cNvPr id="15" name="Rectangle 81"/>
          <p:cNvSpPr>
            <a:spLocks noGrp="1" noSelect="1" noRot="1" noMove="1" noResize="1" noEditPoints="1" noAdjustHandles="1" noChangeArrowheads="1" noChangeShapeType="1" noTextEdit="1"/>
          </p:cNvSpPr>
          <p:nvPr>
            <p:ph type="dt" sz="half" idx="2"/>
            <p:custDataLst>
              <p:tags r:id="rId5"/>
            </p:custDataLst>
          </p:nvPr>
        </p:nvSpPr>
        <p:spPr bwMode="auto">
          <a:xfrm>
            <a:off x="9582871" y="138543"/>
            <a:ext cx="1602317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865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US" noProof="0"/>
              <a:t>Aalborg R-user Group 9-Feb-2023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Select="1" noRot="1" noMove="1" noResize="1" noEditPoints="1" noAdjustHandles="1" noChangeArrowheads="1" noChangeShapeType="1" noTextEdit="1"/>
          </p:cNvSpPr>
          <p:nvPr>
            <p:ph type="sldNum" sz="quarter" idx="4"/>
            <p:custDataLst>
              <p:tags r:id="rId6"/>
            </p:custDataLst>
          </p:nvPr>
        </p:nvSpPr>
        <p:spPr bwMode="auto">
          <a:xfrm>
            <a:off x="11353096" y="140067"/>
            <a:ext cx="416504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0488" eaLnBrk="1" hangingPunct="1">
              <a:defRPr sz="8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08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6356" y="2163600"/>
            <a:ext cx="6408844" cy="2379600"/>
          </a:xfrm>
        </p:spPr>
        <p:txBody>
          <a:bodyPr anchor="ctr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F3DB85B7-7760-4094-B5B7-6A45B6116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353E10AF-D600-4770-A150-4A8ED3F9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6000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ACB837-D775-4027-8A9A-8A934ABD2C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000" y="324000"/>
            <a:ext cx="4488000" cy="62100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here and insert picture via Templafy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B09BC2-598E-40D3-B291-F2AE97681E1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CFCDB02C-C393-45D0-9339-45B1931BD42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6065F747-4561-4901-98B7-BF52331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71C597D-634C-4C0B-95AD-0C969D584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B750-FD0B-4117-8CF8-02751916C1F8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01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42DB6-37C7-4655-8383-4D4C615303B7}"/>
              </a:ext>
            </a:extLst>
          </p:cNvPr>
          <p:cNvSpPr txBox="1"/>
          <p:nvPr userDrawn="1"/>
        </p:nvSpPr>
        <p:spPr>
          <a:xfrm>
            <a:off x="7381875" y="2819981"/>
            <a:ext cx="416212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BBEEFE-FD1C-41BE-8701-C445D2EB12C0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3EF1636C-932C-4747-B37D-D0B1E2D9AB1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B77215-63F5-457D-BB11-70300B8118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noProof="0" dirty="0"/>
              <a:t>01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09800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3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77120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4AFEEA-94E5-4AC9-A1E0-1C0A39ED5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4617A3-773E-4D38-A193-F8C5B6A52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A3BC1C-0A3F-4D46-8A19-9812D28C2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92000" y="648000"/>
            <a:ext cx="6408000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/>
              <a:defRPr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noProof="0" dirty="0"/>
              <a:t>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5705F-E398-47AC-9EC0-7584A114B9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47999" y="648000"/>
            <a:ext cx="1920001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dirty="0"/>
              <a:t>09.00-09.30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 bwMode="gray"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B3C1CADE-9463-4A8D-B4E6-273C0EC9AFF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68408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7C513-B1CD-4706-976C-28D5F1922773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5562000"/>
          </a:xfr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02F927-C35A-415E-909F-7517AD1B0FFA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6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D9E9F619-DDA7-4396-BEF5-E42E21A0A600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ags" Target="../tags/tag7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2.xml"/><Relationship Id="rId47" Type="http://schemas.openxmlformats.org/officeDocument/2006/relationships/tags" Target="../tags/tag7.xml"/><Relationship Id="rId63" Type="http://schemas.openxmlformats.org/officeDocument/2006/relationships/tags" Target="../tags/tag23.xml"/><Relationship Id="rId68" Type="http://schemas.openxmlformats.org/officeDocument/2006/relationships/tags" Target="../tags/tag28.xml"/><Relationship Id="rId84" Type="http://schemas.openxmlformats.org/officeDocument/2006/relationships/tags" Target="../tags/tag44.xml"/><Relationship Id="rId89" Type="http://schemas.openxmlformats.org/officeDocument/2006/relationships/tags" Target="../tags/tag49.xml"/><Relationship Id="rId112" Type="http://schemas.openxmlformats.org/officeDocument/2006/relationships/tags" Target="../tags/tag72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6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tags" Target="../tags/tag13.xml"/><Relationship Id="rId58" Type="http://schemas.openxmlformats.org/officeDocument/2006/relationships/tags" Target="../tags/tag18.xml"/><Relationship Id="rId74" Type="http://schemas.openxmlformats.org/officeDocument/2006/relationships/tags" Target="../tags/tag34.xml"/><Relationship Id="rId79" Type="http://schemas.openxmlformats.org/officeDocument/2006/relationships/tags" Target="../tags/tag39.xml"/><Relationship Id="rId102" Type="http://schemas.openxmlformats.org/officeDocument/2006/relationships/tags" Target="../tags/tag62.xml"/><Relationship Id="rId123" Type="http://schemas.openxmlformats.org/officeDocument/2006/relationships/tags" Target="../tags/tag83.xml"/><Relationship Id="rId128" Type="http://schemas.openxmlformats.org/officeDocument/2006/relationships/tags" Target="../tags/tag88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50.xml"/><Relationship Id="rId95" Type="http://schemas.openxmlformats.org/officeDocument/2006/relationships/tags" Target="../tags/tag5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3.xml"/><Relationship Id="rId48" Type="http://schemas.openxmlformats.org/officeDocument/2006/relationships/tags" Target="../tags/tag8.xml"/><Relationship Id="rId56" Type="http://schemas.openxmlformats.org/officeDocument/2006/relationships/tags" Target="../tags/tag16.xml"/><Relationship Id="rId64" Type="http://schemas.openxmlformats.org/officeDocument/2006/relationships/tags" Target="../tags/tag24.xml"/><Relationship Id="rId69" Type="http://schemas.openxmlformats.org/officeDocument/2006/relationships/tags" Target="../tags/tag29.xml"/><Relationship Id="rId77" Type="http://schemas.openxmlformats.org/officeDocument/2006/relationships/tags" Target="../tags/tag37.xml"/><Relationship Id="rId100" Type="http://schemas.openxmlformats.org/officeDocument/2006/relationships/tags" Target="../tags/tag60.xml"/><Relationship Id="rId105" Type="http://schemas.openxmlformats.org/officeDocument/2006/relationships/tags" Target="../tags/tag65.xml"/><Relationship Id="rId113" Type="http://schemas.openxmlformats.org/officeDocument/2006/relationships/tags" Target="../tags/tag73.xml"/><Relationship Id="rId118" Type="http://schemas.openxmlformats.org/officeDocument/2006/relationships/tags" Target="../tags/tag78.xml"/><Relationship Id="rId126" Type="http://schemas.openxmlformats.org/officeDocument/2006/relationships/tags" Target="../tags/tag8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1.xml"/><Relationship Id="rId72" Type="http://schemas.openxmlformats.org/officeDocument/2006/relationships/tags" Target="../tags/tag32.xml"/><Relationship Id="rId80" Type="http://schemas.openxmlformats.org/officeDocument/2006/relationships/tags" Target="../tags/tag40.xml"/><Relationship Id="rId85" Type="http://schemas.openxmlformats.org/officeDocument/2006/relationships/tags" Target="../tags/tag45.xml"/><Relationship Id="rId93" Type="http://schemas.openxmlformats.org/officeDocument/2006/relationships/tags" Target="../tags/tag53.xml"/><Relationship Id="rId98" Type="http://schemas.openxmlformats.org/officeDocument/2006/relationships/tags" Target="../tags/tag58.xml"/><Relationship Id="rId121" Type="http://schemas.openxmlformats.org/officeDocument/2006/relationships/tags" Target="../tags/tag8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6.xml"/><Relationship Id="rId59" Type="http://schemas.openxmlformats.org/officeDocument/2006/relationships/tags" Target="../tags/tag19.xml"/><Relationship Id="rId67" Type="http://schemas.openxmlformats.org/officeDocument/2006/relationships/tags" Target="../tags/tag27.xml"/><Relationship Id="rId103" Type="http://schemas.openxmlformats.org/officeDocument/2006/relationships/tags" Target="../tags/tag63.xml"/><Relationship Id="rId108" Type="http://schemas.openxmlformats.org/officeDocument/2006/relationships/tags" Target="../tags/tag68.xml"/><Relationship Id="rId116" Type="http://schemas.openxmlformats.org/officeDocument/2006/relationships/tags" Target="../tags/tag76.xml"/><Relationship Id="rId124" Type="http://schemas.openxmlformats.org/officeDocument/2006/relationships/tags" Target="../tags/tag84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Relationship Id="rId54" Type="http://schemas.openxmlformats.org/officeDocument/2006/relationships/tags" Target="../tags/tag14.xml"/><Relationship Id="rId62" Type="http://schemas.openxmlformats.org/officeDocument/2006/relationships/tags" Target="../tags/tag22.xml"/><Relationship Id="rId70" Type="http://schemas.openxmlformats.org/officeDocument/2006/relationships/tags" Target="../tags/tag30.xml"/><Relationship Id="rId75" Type="http://schemas.openxmlformats.org/officeDocument/2006/relationships/tags" Target="../tags/tag35.xml"/><Relationship Id="rId83" Type="http://schemas.openxmlformats.org/officeDocument/2006/relationships/tags" Target="../tags/tag43.xml"/><Relationship Id="rId88" Type="http://schemas.openxmlformats.org/officeDocument/2006/relationships/tags" Target="../tags/tag48.xml"/><Relationship Id="rId91" Type="http://schemas.openxmlformats.org/officeDocument/2006/relationships/tags" Target="../tags/tag51.xml"/><Relationship Id="rId96" Type="http://schemas.openxmlformats.org/officeDocument/2006/relationships/tags" Target="../tags/tag56.xml"/><Relationship Id="rId111" Type="http://schemas.openxmlformats.org/officeDocument/2006/relationships/tags" Target="../tags/tag7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9.xml"/><Relationship Id="rId57" Type="http://schemas.openxmlformats.org/officeDocument/2006/relationships/tags" Target="../tags/tag17.xml"/><Relationship Id="rId106" Type="http://schemas.openxmlformats.org/officeDocument/2006/relationships/tags" Target="../tags/tag66.xml"/><Relationship Id="rId114" Type="http://schemas.openxmlformats.org/officeDocument/2006/relationships/tags" Target="../tags/tag74.xml"/><Relationship Id="rId119" Type="http://schemas.openxmlformats.org/officeDocument/2006/relationships/tags" Target="../tags/tag79.xml"/><Relationship Id="rId127" Type="http://schemas.openxmlformats.org/officeDocument/2006/relationships/tags" Target="../tags/tag8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4.xml"/><Relationship Id="rId52" Type="http://schemas.openxmlformats.org/officeDocument/2006/relationships/tags" Target="../tags/tag12.xml"/><Relationship Id="rId60" Type="http://schemas.openxmlformats.org/officeDocument/2006/relationships/tags" Target="../tags/tag20.xml"/><Relationship Id="rId65" Type="http://schemas.openxmlformats.org/officeDocument/2006/relationships/tags" Target="../tags/tag25.xml"/><Relationship Id="rId73" Type="http://schemas.openxmlformats.org/officeDocument/2006/relationships/tags" Target="../tags/tag33.xml"/><Relationship Id="rId78" Type="http://schemas.openxmlformats.org/officeDocument/2006/relationships/tags" Target="../tags/tag38.xml"/><Relationship Id="rId81" Type="http://schemas.openxmlformats.org/officeDocument/2006/relationships/tags" Target="../tags/tag41.xml"/><Relationship Id="rId86" Type="http://schemas.openxmlformats.org/officeDocument/2006/relationships/tags" Target="../tags/tag46.xml"/><Relationship Id="rId94" Type="http://schemas.openxmlformats.org/officeDocument/2006/relationships/tags" Target="../tags/tag54.xml"/><Relationship Id="rId99" Type="http://schemas.openxmlformats.org/officeDocument/2006/relationships/tags" Target="../tags/tag59.xml"/><Relationship Id="rId101" Type="http://schemas.openxmlformats.org/officeDocument/2006/relationships/tags" Target="../tags/tag61.xml"/><Relationship Id="rId122" Type="http://schemas.openxmlformats.org/officeDocument/2006/relationships/tags" Target="../tags/tag8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tags" Target="../tags/tag69.xml"/><Relationship Id="rId34" Type="http://schemas.openxmlformats.org/officeDocument/2006/relationships/slideLayout" Target="../slideLayouts/slideLayout34.xml"/><Relationship Id="rId50" Type="http://schemas.openxmlformats.org/officeDocument/2006/relationships/tags" Target="../tags/tag10.xml"/><Relationship Id="rId55" Type="http://schemas.openxmlformats.org/officeDocument/2006/relationships/tags" Target="../tags/tag15.xml"/><Relationship Id="rId76" Type="http://schemas.openxmlformats.org/officeDocument/2006/relationships/tags" Target="../tags/tag36.xml"/><Relationship Id="rId97" Type="http://schemas.openxmlformats.org/officeDocument/2006/relationships/tags" Target="../tags/tag57.xml"/><Relationship Id="rId104" Type="http://schemas.openxmlformats.org/officeDocument/2006/relationships/tags" Target="../tags/tag64.xml"/><Relationship Id="rId120" Type="http://schemas.openxmlformats.org/officeDocument/2006/relationships/tags" Target="../tags/tag80.xml"/><Relationship Id="rId125" Type="http://schemas.openxmlformats.org/officeDocument/2006/relationships/tags" Target="../tags/tag8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1.xml"/><Relationship Id="rId92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heme" Target="../theme/theme1.xml"/><Relationship Id="rId45" Type="http://schemas.openxmlformats.org/officeDocument/2006/relationships/tags" Target="../tags/tag5.xml"/><Relationship Id="rId66" Type="http://schemas.openxmlformats.org/officeDocument/2006/relationships/tags" Target="../tags/tag26.xml"/><Relationship Id="rId87" Type="http://schemas.openxmlformats.org/officeDocument/2006/relationships/tags" Target="../tags/tag47.xml"/><Relationship Id="rId110" Type="http://schemas.openxmlformats.org/officeDocument/2006/relationships/tags" Target="../tags/tag70.xml"/><Relationship Id="rId115" Type="http://schemas.openxmlformats.org/officeDocument/2006/relationships/tags" Target="../tags/tag75.xml"/><Relationship Id="rId61" Type="http://schemas.openxmlformats.org/officeDocument/2006/relationships/tags" Target="../tags/tag21.xml"/><Relationship Id="rId82" Type="http://schemas.openxmlformats.org/officeDocument/2006/relationships/tags" Target="../tags/tag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944000"/>
            <a:ext cx="10896000" cy="42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7, Small Header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8000" y="324000"/>
            <a:ext cx="1920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2712" y="323850"/>
            <a:ext cx="4162138" cy="12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4000" y="324000"/>
            <a:ext cx="324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D69B5-2783-4637-A949-A867EE4EFE6B}"/>
              </a:ext>
            </a:extLst>
          </p:cNvPr>
          <p:cNvSpPr txBox="1"/>
          <p:nvPr userDrawn="1"/>
        </p:nvSpPr>
        <p:spPr>
          <a:xfrm>
            <a:off x="11218069" y="324000"/>
            <a:ext cx="64849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chemeClr val="tx2"/>
                </a:solidFill>
              </a:rPr>
              <a:t>Novo Nordisk</a:t>
            </a:r>
            <a:r>
              <a:rPr lang="en-GB" sz="700" baseline="30000" dirty="0">
                <a:solidFill>
                  <a:schemeClr val="tx2"/>
                </a:solidFill>
              </a:rPr>
              <a:t>®</a:t>
            </a:r>
          </a:p>
        </p:txBody>
      </p:sp>
      <p:sp>
        <p:nvSpPr>
          <p:cNvPr id="4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25.51181&lt;/Left&gt;&#10;      &lt;Top&gt;25.51181&lt;/Top&gt;&#10;      &lt;Width&gt;25.51181&lt;/Width&gt;&#10;      &lt;Height&gt;25.51181&lt;/Height&gt;&#10;    &lt;/SubGrid&gt;&#10;    &lt;SubGrid&gt;&#10;      &lt;Left&gt;51.02362&lt;/Left&gt;&#10;      &lt;Top&gt;25.51181&lt;/Top&gt;&#10;      &lt;Width&gt;151.1811&lt;/Width&gt;&#10;      &lt;Height&gt;25.51181&lt;/Height&gt;&#10;    &lt;/SubGrid&gt;&#10;    &lt;SubGrid&gt;&#10;      &lt;Left&gt;202.204727&lt;/Left&gt;&#10;      &lt;Top&gt;25.51181&lt;/Top&gt;&#10;      &lt;Width&gt;25.51181&lt;/Width&gt;&#10;      &lt;Height&gt;25.51181&lt;/Height&gt;&#10;    &lt;/SubGrid&gt;&#10;    &lt;SubGrid&gt;&#10;      &lt;Left&gt;227.716537&lt;/Left&gt;&#10;      &lt;Top&gt;25.51181&lt;/Top&gt;&#10;      &lt;Width&gt;151.1811&lt;/Width&gt;&#10;      &lt;Height&gt;25.51181&lt;/Height&gt;&#10;    &lt;/SubGrid&gt;&#10;    &lt;SubGrid&gt;&#10;      &lt;Left&gt;378.897644&lt;/Left&gt;&#10;      &lt;Top&gt;25.51181&lt;/Top&gt;&#10;      &lt;Width&gt;25.51181&lt;/Width&gt;&#10;      &lt;Height&gt;25.51181&lt;/Height&gt;&#10;    &lt;/SubGrid&gt;&#10;    &lt;SubGrid&gt;&#10;      &lt;Left&gt;404.409454&lt;/Left&gt;&#10;      &lt;Top&gt;25.51181&lt;/Top&gt;&#10;      &lt;Width&gt;151.1811&lt;/Width&gt;&#10;      &lt;Height&gt;25.51181&lt;/Height&gt;&#10;    &lt;/SubGrid&gt;&#10;    &lt;SubGrid&gt;&#10;      &lt;Left&gt;555.5906&lt;/Left&gt;&#10;      &lt;Top&gt;25.51181&lt;/Top&gt;&#10;      &lt;Width&gt;25.51181&lt;/Width&gt;&#10;      &lt;Height&gt;25.51181&lt;/Height&gt;&#10;    &lt;/SubGrid&gt;&#10;    &lt;SubGrid&gt;&#10;      &lt;Left&gt;581.102356&lt;/Left&gt;&#10;      &lt;Top&gt;25.51181&lt;/Top&gt;&#10;      &lt;Width&gt;151.1811&lt;/Width&gt;&#10;      &lt;Height&gt;25.51181&lt;/Height&gt;&#10;    &lt;/SubGrid&gt;&#10;    &lt;SubGrid&gt;&#10;      &lt;Left&gt;732.283447&lt;/Left&gt;&#10;      &lt;Top&gt;25.51181&lt;/Top&gt;&#10;      &lt;Width&gt;25.51181&lt;/Width&gt;&#10;      &lt;Height&gt;25.51181&lt;/Height&gt;&#10;    &lt;/SubGrid&gt;&#10;    &lt;SubGrid&gt;&#10;      &lt;Left&gt;757.7953&lt;/Left&gt;&#10;      &lt;Top&gt;25.51181&lt;/Top&gt;&#10;      &lt;Width&gt;151.1811&lt;/Width&gt;&#10;      &lt;Height&gt;25.51181&lt;/Height&gt;&#10;    &lt;/SubGrid&gt;&#10;    &lt;SubGrid&gt;&#10;      &lt;Left&gt;908.9764&lt;/Left&gt;&#10;      &lt;Top&gt;25.51181&lt;/Top&gt;&#10;      &lt;Width&gt;25.51181&lt;/Width&gt;&#10;      &lt;Height&gt;25.51181&lt;/Height&gt;&#10;    &lt;/SubGrid&gt;&#10;    &lt;SubGrid&gt;&#10;      &lt;Left&gt;25.51181&lt;/Left&gt;&#10;      &lt;Top&gt;218.976379&lt;/Top&gt;&#10;      &lt;Width&gt;25.51181&lt;/Width&gt;&#10;      &lt;Height&gt;25.51181&lt;/Height&gt;&#10;    &lt;/SubGrid&gt;&#10;    &lt;SubGrid&gt;&#10;      &lt;Left&gt;25.51181&lt;/Left&gt;&#10;      &lt;Top&gt;244.48819&lt;/Top&gt;&#10;      &lt;Width&gt;25.51181&lt;/Width&gt;&#10;      &lt;Height&gt;25.51181&lt;/Height&gt;&#10;    &lt;/SubGrid&gt;&#10;    &lt;SubGrid&gt;&#10;      &lt;Left&gt;25.51181&lt;/Left&gt;&#10;      &lt;Top&gt;270&lt;/Top&gt;&#10;      &lt;Width&gt;25.51181&lt;/Width&gt;&#10;      &lt;Height&gt;25.51181&lt;/Height&gt;&#10;    &lt;/SubGrid&gt;&#10;    &lt;SubGrid&gt;&#10;      &lt;Left&gt;25.51181&lt;/Left&gt;&#10;      &lt;Top&gt;295.5118&lt;/Top&gt;&#10;      &lt;Width&gt;25.51181&lt;/Width&gt;&#10;      &lt;Height&gt;25.51181&lt;/Height&gt;&#10;    &lt;/SubGrid&gt;&#10;    &lt;SubGrid&gt;&#10;      &lt;Left&gt;51.02362&lt;/Left&gt;&#10;      &lt;Top&gt;295.5118&lt;/Top&gt;&#10;      &lt;Width&gt;151.1811&lt;/Width&gt;&#10;      &lt;Height&gt;25.51181&lt;/Height&gt;&#10;    &lt;/SubGrid&gt;&#10;    &lt;SubGrid&gt;&#10;      &lt;Left&gt;202.204727&lt;/Left&gt;&#10;      &lt;Top&gt;295.5118&lt;/Top&gt;&#10;      &lt;Width&gt;25.51181&lt;/Width&gt;&#10;      &lt;Height&gt;25.51181&lt;/Height&gt;&#10;    &lt;/SubGrid&gt;&#10;    &lt;SubGrid&gt;&#10;      &lt;Left&gt;51.02362&lt;/Left&gt;&#10;      &lt;Top&gt;270&lt;/Top&gt;&#10;      &lt;Width&gt;151.1811&lt;/Width&gt;&#10;      &lt;Height&gt;25.51181&lt;/Height&gt;&#10;    &lt;/SubGrid&gt;&#10;    &lt;SubGrid&gt;&#10;      &lt;Left&gt;202.204727&lt;/Left&gt;&#10;      &lt;Top&gt;270&lt;/Top&gt;&#10;      &lt;Width&gt;25.51181&lt;/Width&gt;&#10;      &lt;Height&gt;25.51181&lt;/Height&gt;&#10;    &lt;/SubGrid&gt;&#10;    &lt;SubGrid&gt;&#10;      &lt;Left&gt;51.02362&lt;/Left&gt;&#10;      &lt;Top&gt;244.48819&lt;/Top&gt;&#10;      &lt;Width&gt;151.1811&lt;/Width&gt;&#10;      &lt;Height&gt;25.51181&lt;/Height&gt;&#10;    &lt;/SubGrid&gt;&#10;    &lt;SubGrid&gt;&#10;      &lt;Left&gt;202.204727&lt;/Left&gt;&#10;      &lt;Top&gt;244.48819&lt;/Top&gt;&#10;      &lt;Width&gt;25.51181&lt;/Width&gt;&#10;      &lt;Height&gt;25.51181&lt;/Height&gt;&#10;    &lt;/SubGrid&gt;&#10;    &lt;SubGrid&gt;&#10;      &lt;Left&gt;51.02362&lt;/Left&gt;&#10;      &lt;Top&gt;218.976379&lt;/Top&gt;&#10;      &lt;Width&gt;151.1811&lt;/Width&gt;&#10;      &lt;Height&gt;25.51181&lt;/Height&gt;&#10;    &lt;/SubGrid&gt;&#10;    &lt;SubGrid&gt;&#10;      &lt;Left&gt;202.204727&lt;/Left&gt;&#10;      &lt;Top&gt;218.976379&lt;/Top&gt;&#10;      &lt;Width&gt;25.51181&lt;/Width&gt;&#10;      &lt;Height&gt;25.51181&lt;/Height&gt;&#10;    &lt;/SubGrid&gt;&#10;    &lt;SubGrid&gt;&#10;      &lt;Left&gt;25.51181&lt;/Left&gt;&#10;      &lt;Top&gt;488.976379&lt;/Top&gt;&#10;      &lt;Width&gt;25.51181&lt;/Width&gt;&#10;      &lt;Height&gt;25.51181&lt;/Height&gt;&#10;    &lt;/SubGrid&gt;&#10;    &lt;SubGrid&gt;&#10;      &lt;Left&gt;51.02362&lt;/Left&gt;&#10;      &lt;Top&gt;488.976379&lt;/Top&gt;&#10;      &lt;Width&gt;151.1811&lt;/Width&gt;&#10;      &lt;Height&gt;25.51181&lt;/Height&gt;&#10;    &lt;/SubGrid&gt;&#10;    &lt;SubGrid&gt;&#10;      &lt;Left&gt;202.204727&lt;/Left&gt;&#10;      &lt;Top&gt;488.976379&lt;/Top&gt;&#10;      &lt;Width&gt;25.51181&lt;/Width&gt;&#10;      &lt;Height&gt;25.51181&lt;/Height&gt;&#10;    &lt;/SubGrid&gt;&#10;    &lt;SubGrid&gt;&#10;      &lt;Left&gt;227.716537&lt;/Left&gt;&#10;      &lt;Top&gt;488.976379&lt;/Top&gt;&#10;      &lt;Width&gt;151.1811&lt;/Width&gt;&#10;      &lt;Height&gt;25.51181&lt;/Height&gt;&#10;    &lt;/SubGrid&gt;&#10;    &lt;SubGrid&gt;&#10;      &lt;Left&gt;378.897644&lt;/Left&gt;&#10;      &lt;Top&gt;488.976379&lt;/Top&gt;&#10;      &lt;Width&gt;25.51181&lt;/Width&gt;&#10;      &lt;Height&gt;25.51181&lt;/Height&gt;&#10;    &lt;/SubGrid&gt;&#10;    &lt;SubGrid&gt;&#10;      &lt;Left&gt;404.409454&lt;/Left&gt;&#10;      &lt;Top&gt;488.976379&lt;/Top&gt;&#10;      &lt;Width&gt;151.1811&lt;/Width&gt;&#10;      &lt;Height&gt;25.51181&lt;/Height&gt;&#10;    &lt;/SubGrid&gt;&#10;    &lt;SubGrid&gt;&#10;      &lt;Left&gt;555.5906&lt;/Left&gt;&#10;      &lt;Top&gt;488.976379&lt;/Top&gt;&#10;      &lt;Width&gt;25.51181&lt;/Width&gt;&#10;      &lt;Height&gt;25.51181&lt;/Height&gt;&#10;    &lt;/SubGrid&gt;&#10;    &lt;SubGrid&gt;&#10;      &lt;Left&gt;581.102356&lt;/Left&gt;&#10;      &lt;Top&gt;488.976379&lt;/Top&gt;&#10;      &lt;Width&gt;151.1811&lt;/Width&gt;&#10;      &lt;Height&gt;25.51181&lt;/Height&gt;&#10;    &lt;/SubGrid&gt;&#10;    &lt;SubGrid&gt;&#10;      &lt;Left&gt;732.283447&lt;/Left&gt;&#10;      &lt;Top&gt;488.976379&lt;/Top&gt;&#10;      &lt;Width&gt;25.51181&lt;/Width&gt;&#10;      &lt;Height&gt;25.51181&lt;/Height&gt;&#10;    &lt;/SubGrid&gt;&#10;    &lt;SubGrid&gt;&#10;      &lt;Left&gt;757.7953&lt;/Left&gt;&#10;      &lt;Top&gt;488.976379&lt;/Top&gt;&#10;      &lt;Width&gt;151.1811&lt;/Width&gt;&#10;      &lt;Height&gt;25.51181&lt;/Height&gt;&#10;    &lt;/SubGrid&gt;&#10;    &lt;SubGrid&gt;&#10;      &lt;Left&gt;908.9764&lt;/Left&gt;&#10;      &lt;Top&gt;488.976379&lt;/Top&gt;&#10;      &lt;Width&gt;25.51181&lt;/Width&gt;&#10;      &lt;Height&gt;25.51181&lt;/Height&gt;&#10;    &lt;/SubGrid&gt;&#10;    &lt;SubGrid&gt;&#10;      &lt;Left&gt;227.716537&lt;/Left&gt;&#10;      &lt;Top&gt;295.5118&lt;/Top&gt;&#10;      &lt;Width&gt;151.1811&lt;/Width&gt;&#10;      &lt;Height&gt;25.51181&lt;/Height&gt;&#10;    &lt;/SubGrid&gt;&#10;    &lt;SubGrid&gt;&#10;      &lt;Left&gt;378.897644&lt;/Left&gt;&#10;      &lt;Top&gt;295.5118&lt;/Top&gt;&#10;      &lt;Width&gt;25.51181&lt;/Width&gt;&#10;      &lt;Height&gt;25.51181&lt;/Height&gt;&#10;    &lt;/SubGrid&gt;&#10;    &lt;SubGrid&gt;&#10;      &lt;Left&gt;227.716537&lt;/Left&gt;&#10;      &lt;Top&gt;270&lt;/Top&gt;&#10;      &lt;Width&gt;151.1811&lt;/Width&gt;&#10;      &lt;Height&gt;25.51181&lt;/Height&gt;&#10;    &lt;/SubGrid&gt;&#10;    &lt;SubGrid&gt;&#10;      &lt;Left&gt;378.897644&lt;/Left&gt;&#10;      &lt;Top&gt;270&lt;/Top&gt;&#10;      &lt;Width&gt;25.51181&lt;/Width&gt;&#10;      &lt;Height&gt;25.51181&lt;/Height&gt;&#10;    &lt;/SubGrid&gt;&#10;    &lt;SubGrid&gt;&#10;      &lt;Left&gt;227.716537&lt;/Left&gt;&#10;      &lt;Top&gt;244.48819&lt;/Top&gt;&#10;      &lt;Width&gt;151.1811&lt;/Width&gt;&#10;      &lt;Height&gt;25.51181&lt;/Height&gt;&#10;    &lt;/SubGrid&gt;&#10;    &lt;SubGrid&gt;&#10;      &lt;Left&gt;378.897644&lt;/Left&gt;&#10;      &lt;Top&gt;244.48819&lt;/Top&gt;&#10;      &lt;Width&gt;25.51181&lt;/Width&gt;&#10;      &lt;Height&gt;25.51181&lt;/Height&gt;&#10;    &lt;/SubGrid&gt;&#10;    &lt;SubGrid&gt;&#10;      &lt;Left&gt;227.716537&lt;/Left&gt;&#10;      &lt;Top&gt;218.976379&lt;/Top&gt;&#10;      &lt;Width&gt;151.1811&lt;/Width&gt;&#10;      &lt;Height&gt;25.51181&lt;/Height&gt;&#10;    &lt;/SubGrid&gt;&#10;    &lt;SubGrid&gt;&#10;      &lt;Left&gt;378.897644&lt;/Left&gt;&#10;      &lt;Top&gt;218.976379&lt;/Top&gt;&#10;      &lt;Width&gt;25.51181&lt;/Width&gt;&#10;      &lt;Height&gt;25.51181&lt;/Height&gt;&#10;    &lt;/SubGrid&gt;&#10;    &lt;SubGrid&gt;&#10;      &lt;Left&gt;404.409454&lt;/Left&gt;&#10;      &lt;Top&gt;295.5118&lt;/Top&gt;&#10;      &lt;Width&gt;151.1811&lt;/Width&gt;&#10;      &lt;Height&gt;25.51181&lt;/Height&gt;&#10;    &lt;/SubGrid&gt;&#10;    &lt;SubGrid&gt;&#10;      &lt;Left&gt;555.5906&lt;/Left&gt;&#10;      &lt;Top&gt;295.5118&lt;/Top&gt;&#10;      &lt;Width&gt;25.51181&lt;/Width&gt;&#10;      &lt;Height&gt;25.51181&lt;/Height&gt;&#10;    &lt;/SubGrid&gt;&#10;    &lt;SubGrid&gt;&#10;      &lt;Left&gt;404.409454&lt;/Left&gt;&#10;      &lt;Top&gt;270&lt;/Top&gt;&#10;      &lt;Width&gt;151.1811&lt;/Width&gt;&#10;      &lt;Height&gt;25.51181&lt;/Height&gt;&#10;    &lt;/SubGrid&gt;&#10;    &lt;SubGrid&gt;&#10;      &lt;Left&gt;555.5906&lt;/Left&gt;&#10;      &lt;Top&gt;270&lt;/Top&gt;&#10;      &lt;Width&gt;25.51181&lt;/Width&gt;&#10;      &lt;Height&gt;25.51181&lt;/Height&gt;&#10;    &lt;/SubGrid&gt;&#10;    &lt;SubGrid&gt;&#10;      &lt;Left&gt;404.409454&lt;/Left&gt;&#10;      &lt;Top&gt;244.48819&lt;/Top&gt;&#10;      &lt;Width&gt;151.1811&lt;/Width&gt;&#10;      &lt;Height&gt;25.51181&lt;/Height&gt;&#10;    &lt;/SubGrid&gt;&#10;    &lt;SubGrid&gt;&#10;      &lt;Left&gt;555.5906&lt;/Left&gt;&#10;      &lt;Top&gt;244.48819&lt;/Top&gt;&#10;      &lt;Width&gt;25.51181&lt;/Width&gt;&#10;      &lt;Height&gt;25.51181&lt;/Height&gt;&#10;    &lt;/SubGrid&gt;&#10;    &lt;SubGrid&gt;&#10;      &lt;Left&gt;404.409454&lt;/Left&gt;&#10;      &lt;Top&gt;218.976379&lt;/Top&gt;&#10;      &lt;Width&gt;151.1811&lt;/Width&gt;&#10;      &lt;Height&gt;25.51181&lt;/Height&gt;&#10;    &lt;/SubGrid&gt;&#10;    &lt;SubGrid&gt;&#10;      &lt;Left&gt;555.5906&lt;/Left&gt;&#10;      &lt;Top&gt;218.976379&lt;/Top&gt;&#10;      &lt;Width&gt;25.51181&lt;/Width&gt;&#10;      &lt;Height&gt;25.51181&lt;/Height&gt;&#10;    &lt;/SubGrid&gt;&#10;    &lt;SubGrid&gt;&#10;      &lt;Left&gt;581.102356&lt;/Left&gt;&#10;      &lt;Top&gt;295.5118&lt;/Top&gt;&#10;      &lt;Width&gt;151.1811&lt;/Width&gt;&#10;      &lt;Height&gt;25.51181&lt;/Height&gt;&#10;    &lt;/SubGrid&gt;&#10;    &lt;SubGrid&gt;&#10;      &lt;Left&gt;732.283447&lt;/Left&gt;&#10;      &lt;Top&gt;295.5118&lt;/Top&gt;&#10;      &lt;Width&gt;25.51181&lt;/Width&gt;&#10;      &lt;Height&gt;25.51181&lt;/Height&gt;&#10;    &lt;/SubGrid&gt;&#10;    &lt;SubGrid&gt;&#10;      &lt;Left&gt;581.102356&lt;/Left&gt;&#10;      &lt;Top&gt;270&lt;/Top&gt;&#10;      &lt;Width&gt;151.1811&lt;/Width&gt;&#10;      &lt;Height&gt;25.51181&lt;/Height&gt;&#10;    &lt;/SubGrid&gt;&#10;    &lt;SubGrid&gt;&#10;      &lt;Left&gt;732.283447&lt;/Left&gt;&#10;      &lt;Top&gt;270&lt;/Top&gt;&#10;      &lt;Width&gt;25.51181&lt;/Width&gt;&#10;      &lt;Height&gt;25.51181&lt;/Height&gt;&#10;    &lt;/SubGrid&gt;&#10;    &lt;SubGrid&gt;&#10;      &lt;Left&gt;581.102356&lt;/Left&gt;&#10;      &lt;Top&gt;244.48819&lt;/Top&gt;&#10;      &lt;Width&gt;151.1811&lt;/Width&gt;&#10;      &lt;Height&gt;25.51181&lt;/Height&gt;&#10;    &lt;/SubGrid&gt;&#10;    &lt;SubGrid&gt;&#10;      &lt;Left&gt;732.283447&lt;/Left&gt;&#10;      &lt;Top&gt;244.48819&lt;/Top&gt;&#10;      &lt;Width&gt;25.51181&lt;/Width&gt;&#10;      &lt;Height&gt;25.51181&lt;/Height&gt;&#10;    &lt;/SubGrid&gt;&#10;    &lt;SubGrid&gt;&#10;      &lt;Left&gt;581.102356&lt;/Left&gt;&#10;      &lt;Top&gt;218.976379&lt;/Top&gt;&#10;      &lt;Width&gt;151.1811&lt;/Width&gt;&#10;      &lt;Height&gt;25.51181&lt;/Height&gt;&#10;    &lt;/SubGrid&gt;&#10;    &lt;SubGrid&gt;&#10;      &lt;Left&gt;732.283447&lt;/Left&gt;&#10;      &lt;Top&gt;218.976379&lt;/Top&gt;&#10;      &lt;Width&gt;25.51181&lt;/Width&gt;&#10;      &lt;Height&gt;25.51181&lt;/Height&gt;&#10;    &lt;/SubGrid&gt;&#10;    &lt;SubGrid&gt;&#10;      &lt;Left&gt;757.7953&lt;/Left&gt;&#10;      &lt;Top&gt;295.5118&lt;/Top&gt;&#10;      &lt;Width&gt;151.1811&lt;/Width&gt;&#10;      &lt;Height&gt;25.51181&lt;/Height&gt;&#10;    &lt;/SubGrid&gt;&#10;    &lt;SubGrid&gt;&#10;      &lt;Left&gt;908.9764&lt;/Left&gt;&#10;      &lt;Top&gt;295.5118&lt;/Top&gt;&#10;      &lt;Width&gt;25.51181&lt;/Width&gt;&#10;      &lt;Height&gt;25.51181&lt;/Height&gt;&#10;    &lt;/SubGrid&gt;&#10;    &lt;SubGrid&gt;&#10;      &lt;Left&gt;757.7953&lt;/Left&gt;&#10;      &lt;Top&gt;270&lt;/Top&gt;&#10;      &lt;Width&gt;151.1811&lt;/Width&gt;&#10;      &lt;Height&gt;25.51181&lt;/Height&gt;&#10;    &lt;/SubGrid&gt;&#10;    &lt;SubGrid&gt;&#10;      &lt;Left&gt;908.9764&lt;/Left&gt;&#10;      &lt;Top&gt;270&lt;/Top&gt;&#10;      &lt;Width&gt;25.51181&lt;/Width&gt;&#10;      &lt;Height&gt;25.51181&lt;/Height&gt;&#10;    &lt;/SubGrid&gt;&#10;    &lt;SubGrid&gt;&#10;      &lt;Left&gt;757.7953&lt;/Left&gt;&#10;      &lt;Top&gt;244.48819&lt;/Top&gt;&#10;      &lt;Width&gt;151.1811&lt;/Width&gt;&#10;      &lt;Height&gt;25.51181&lt;/Height&gt;&#10;    &lt;/SubGrid&gt;&#10;    &lt;SubGrid&gt;&#10;      &lt;Left&gt;908.9764&lt;/Left&gt;&#10;      &lt;Top&gt;244.48819&lt;/Top&gt;&#10;      &lt;Width&gt;25.51181&lt;/Width&gt;&#10;      &lt;Height&gt;25.51181&lt;/Height&gt;&#10;    &lt;/SubGrid&gt;&#10;    &lt;SubGrid&gt;&#10;      &lt;Left&gt;757.7953&lt;/Left&gt;&#10;      &lt;Top&gt;218.976379&lt;/Top&gt;&#10;      &lt;Width&gt;151.1811&lt;/Width&gt;&#10;      &lt;Height&gt;25.51181&lt;/Height&gt;&#10;    &lt;/SubGrid&gt;&#10;    &lt;SubGrid&gt;&#10;      &lt;Left&gt;908.9764&lt;/Left&gt;&#10;      &lt;Top&gt;218.976379&lt;/Top&gt;&#10;      &lt;Width&gt;25.51181&lt;/Width&gt;&#10;      &lt;Height&gt;25.51181&lt;/Height&gt;&#10;    &lt;/SubGrid&gt;&#10;    &lt;SubGrid&gt;&#10;      &lt;Left&gt;25.51181&lt;/Left&gt;&#10;      &lt;Top&gt;51.02362&lt;/Top&gt;&#10;      &lt;Width&gt;25.51181&lt;/Width&gt;&#10;      &lt;Height&gt;167.952759&lt;/Height&gt;&#10;    &lt;/SubGrid&gt;&#10;    &lt;SubGrid&gt;&#10;      &lt;Left&gt;202.204727&lt;/Left&gt;&#10;      &lt;Top&gt;51.02362&lt;/Top&gt;&#10;      &lt;Width&gt;25.51181&lt;/Width&gt;&#10;      &lt;Height&gt;167.952759&lt;/Height&gt;&#10;    &lt;/SubGrid&gt;&#10;    &lt;SubGrid&gt;&#10;      &lt;Left&gt;378.897644&lt;/Left&gt;&#10;      &lt;Top&gt;51.02362&lt;/Top&gt;&#10;      &lt;Width&gt;25.51181&lt;/Width&gt;&#10;      &lt;Height&gt;167.952759&lt;/Height&gt;&#10;    &lt;/SubGrid&gt;&#10;    &lt;SubGrid&gt;&#10;      &lt;Left&gt;555.5906&lt;/Left&gt;&#10;      &lt;Top&gt;51.02362&lt;/Top&gt;&#10;      &lt;Width&gt;25.51181&lt;/Width&gt;&#10;      &lt;Height&gt;167.952759&lt;/Height&gt;&#10;    &lt;/SubGrid&gt;&#10;    &lt;SubGrid&gt;&#10;      &lt;Left&gt;732.283447&lt;/Left&gt;&#10;      &lt;Top&gt;51.02362&lt;/Top&gt;&#10;      &lt;Width&gt;25.51181&lt;/Width&gt;&#10;      &lt;Height&gt;167.952759&lt;/Height&gt;&#10;    &lt;/SubGrid&gt;&#10;    &lt;SubGrid&gt;&#10;      &lt;Left&gt;908.9764&lt;/Left&gt;&#10;      &lt;Top&gt;51.02362&lt;/Top&gt;&#10;      &lt;Width&gt;25.51181&lt;/Width&gt;&#10;      &lt;Height&gt;167.952759&lt;/Height&gt;&#10;    &lt;/SubGrid&gt;&#10;    &lt;SubGrid&gt;&#10;      &lt;Left&gt;25.51181&lt;/Left&gt;&#10;      &lt;Top&gt;321.023621&lt;/Top&gt;&#10;      &lt;Width&gt;25.51181&lt;/Width&gt;&#10;      &lt;Height&gt;167.952759&lt;/Height&gt;&#10;    &lt;/SubGrid&gt;&#10;    &lt;SubGrid&gt;&#10;      &lt;Left&gt;202.204727&lt;/Left&gt;&#10;      &lt;Top&gt;321.023621&lt;/Top&gt;&#10;      &lt;Width&gt;25.51181&lt;/Width&gt;&#10;      &lt;Height&gt;167.952759&lt;/Height&gt;&#10;    &lt;/SubGrid&gt;&#10;    &lt;SubGrid&gt;&#10;      &lt;Left&gt;378.897644&lt;/Left&gt;&#10;      &lt;Top&gt;321.023621&lt;/Top&gt;&#10;      &lt;Width&gt;25.51181&lt;/Width&gt;&#10;      &lt;Height&gt;167.952759&lt;/Height&gt;&#10;    &lt;/SubGrid&gt;&#10;    &lt;SubGrid&gt;&#10;      &lt;Left&gt;555.5906&lt;/Left&gt;&#10;      &lt;Top&gt;321.023621&lt;/Top&gt;&#10;      &lt;Width&gt;25.51181&lt;/Width&gt;&#10;      &lt;Height&gt;167.952759&lt;/Height&gt;&#10;    &lt;/SubGrid&gt;&#10;    &lt;SubGrid&gt;&#10;      &lt;Left&gt;732.283447&lt;/Left&gt;&#10;      &lt;Top&gt;321.023621&lt;/Top&gt;&#10;      &lt;Width&gt;25.51181&lt;/Width&gt;&#10;      &lt;Height&gt;167.952759&lt;/Height&gt;&#10;    &lt;/SubGrid&gt;&#10;    &lt;SubGrid&gt;&#10;      &lt;Left&gt;908.9764&lt;/Left&gt;&#10;      &lt;Top&gt;321.023621&lt;/Top&gt;&#10;      &lt;Width&gt;25.51181&lt;/Width&gt;&#10;      &lt;Height&gt;167.952759&lt;/Height&gt;&#10;    &lt;/SubGrid&gt;&#10;    &lt;SubGrid&gt;&#10;      &lt;Left&gt;51.02362&lt;/Left&gt;&#10;      &lt;Top&gt;51.02362&lt;/Top&gt;&#10;      &lt;Width&gt;151.1811&lt;/Width&gt;&#10;      &lt;Height&gt;167.952759&lt;/Height&gt;&#10;    &lt;/SubGrid&gt;&#10;    &lt;SubGrid&gt;&#10;      &lt;Left&gt;227.716537&lt;/Left&gt;&#10;      &lt;Top&gt;51.02362&lt;/Top&gt;&#10;      &lt;Width&gt;151.1811&lt;/Width&gt;&#10;      &lt;Height&gt;167.952759&lt;/Height&gt;&#10;    &lt;/SubGrid&gt;&#10;    &lt;SubGrid&gt;&#10;      &lt;Left&gt;404.409454&lt;/Left&gt;&#10;      &lt;Top&gt;51.02362&lt;/Top&gt;&#10;      &lt;Width&gt;151.1811&lt;/Width&gt;&#10;      &lt;Height&gt;167.952759&lt;/Height&gt;&#10;    &lt;/SubGrid&gt;&#10;    &lt;SubGrid&gt;&#10;      &lt;Left&gt;581.102356&lt;/Left&gt;&#10;      &lt;Top&gt;51.02362&lt;/Top&gt;&#10;      &lt;Width&gt;151.1811&lt;/Width&gt;&#10;      &lt;Height&gt;167.952759&lt;/Height&gt;&#10;    &lt;/SubGrid&gt;&#10;    &lt;SubGrid&gt;&#10;      &lt;Left&gt;757.7953&lt;/Left&gt;&#10;      &lt;Top&gt;51.02362&lt;/Top&gt;&#10;      &lt;Width&gt;151.1811&lt;/Width&gt;&#10;      &lt;Height&gt;167.952759&lt;/Height&gt;&#10;    &lt;/SubGrid&gt;&#10;    &lt;SubGrid&gt;&#10;      &lt;Left&gt;51.02362&lt;/Left&gt;&#10;      &lt;Top&gt;321.023621&lt;/Top&gt;&#10;      &lt;Width&gt;151.1811&lt;/Width&gt;&#10;      &lt;Height&gt;167.952759&lt;/Height&gt;&#10;    &lt;/SubGrid&gt;&#10;    &lt;SubGrid&gt;&#10;      &lt;Left&gt;227.716537&lt;/Left&gt;&#10;      &lt;Top&gt;321.023621&lt;/Top&gt;&#10;      &lt;Width&gt;151.1811&lt;/Width&gt;&#10;      &lt;Height&gt;167.952759&lt;/Height&gt;&#10;    &lt;/SubGrid&gt;&#10;    &lt;SubGrid&gt;&#10;      &lt;Left&gt;404.409454&lt;/Left&gt;&#10;      &lt;Top&gt;321.023621&lt;/Top&gt;&#10;      &lt;Width&gt;151.1811&lt;/Width&gt;&#10;      &lt;Height&gt;167.952759&lt;/Height&gt;&#10;    &lt;/SubGrid&gt;&#10;    &lt;SubGrid&gt;&#10;      &lt;Left&gt;581.102356&lt;/Left&gt;&#10;      &lt;Top&gt;321.023621&lt;/Top&gt;&#10;      &lt;Width&gt;151.1811&lt;/Width&gt;&#10;      &lt;Height&gt;167.952759&lt;/Height&gt;&#10;    &lt;/SubGrid&gt;&#10;    &lt;SubGrid&gt;&#10;      &lt;Left&gt;757.7953&lt;/Left&gt;&#10;      &lt;Top&gt;321.023621&lt;/Top&gt;&#10;      &lt;Width&gt;151.1811&lt;/Width&gt;&#10;      &lt;Height&gt;167.952759&lt;/Height&gt;&#10;    &lt;/SubGrid&gt;&#10;  &lt;/SubGrids&gt;&#10;  &lt;WorkArea&gt;&#10;    &lt;Top&gt;25.51181&lt;/Top&gt;&#10;    &lt;Left&gt;25.51181&lt;/Left&gt;&#10;    &lt;Width&gt;908.9764&lt;/Width&gt;&#10;    &lt;Height&gt;488.976379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F5F0A4E1-4330-49F4-88F5-A83195F8511C}"/>
              </a:ext>
            </a:extLst>
          </p:cNvPr>
          <p:cNvSpPr/>
          <p:nvPr userDrawn="1"/>
        </p:nvSpPr>
        <p:spPr>
          <a:xfrm>
            <a:off x="324000" y="324000"/>
            <a:ext cx="11544000" cy="6210000"/>
          </a:xfrm>
          <a:prstGeom prst="rect">
            <a:avLst/>
          </a:prstGeom>
          <a:solidFill>
            <a:srgbClr val="E6E6E6"/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30BD45F-E3FD-4877-8E01-D258D6C49ED2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32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1F8F4EB-98F9-49C6-AD23-0434FEEA7DAD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648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461F43A-D29F-4117-83B4-78ECC6A90694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2568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3885B838-2022-4A1F-A84B-BB1127E2EE43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2892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C6417FB-6B96-4CAA-9A61-CE3C85379335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4812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88F2338E-050E-4997-B5FD-16609E6B05AC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5136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5330914-84C1-4EFF-8088-9FF9153B21A3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7056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D9F1F0C-68CC-4F13-A58D-7D5850D6BABB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7380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FCD1A103-17AC-4A34-8A1D-92E20B67C019}"/>
              </a:ext>
            </a:extLst>
          </p:cNvPr>
          <p:cNvSpPr/>
          <p:nvPr userDrawn="1">
            <p:custDataLst>
              <p:tags r:id="rId49"/>
            </p:custDataLst>
          </p:nvPr>
        </p:nvSpPr>
        <p:spPr>
          <a:xfrm>
            <a:off x="9300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D17E478-3C99-48E5-91A4-253FD970A082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9624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ACBDE3FC-87C8-4EA6-8040-812BA3745D76}"/>
              </a:ext>
            </a:extLst>
          </p:cNvPr>
          <p:cNvSpPr/>
          <p:nvPr userDrawn="1">
            <p:custDataLst>
              <p:tags r:id="rId51"/>
            </p:custDataLst>
          </p:nvPr>
        </p:nvSpPr>
        <p:spPr>
          <a:xfrm>
            <a:off x="1154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994EE5B0-B3FC-43D9-8B31-B03CA4819265}"/>
              </a:ext>
            </a:extLst>
          </p:cNvPr>
          <p:cNvSpPr/>
          <p:nvPr userDrawn="1">
            <p:custDataLst>
              <p:tags r:id="rId52"/>
            </p:custDataLst>
          </p:nvPr>
        </p:nvSpPr>
        <p:spPr>
          <a:xfrm>
            <a:off x="32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71B943CE-F983-40CB-852B-B348DA0EECF9}"/>
              </a:ext>
            </a:extLst>
          </p:cNvPr>
          <p:cNvSpPr/>
          <p:nvPr userDrawn="1">
            <p:custDataLst>
              <p:tags r:id="rId53"/>
            </p:custDataLst>
          </p:nvPr>
        </p:nvSpPr>
        <p:spPr>
          <a:xfrm>
            <a:off x="32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195AE9FF-57B5-4B28-95BD-65EB616F8339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32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9C4273C-D9B3-4E1C-BECF-E403BC0FED81}"/>
              </a:ext>
            </a:extLst>
          </p:cNvPr>
          <p:cNvSpPr/>
          <p:nvPr userDrawn="1">
            <p:custDataLst>
              <p:tags r:id="rId55"/>
            </p:custDataLst>
          </p:nvPr>
        </p:nvSpPr>
        <p:spPr>
          <a:xfrm>
            <a:off x="32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61A9C98-DFAC-4C93-9FC3-FA4B7268AFD4}"/>
              </a:ext>
            </a:extLst>
          </p:cNvPr>
          <p:cNvSpPr/>
          <p:nvPr userDrawn="1">
            <p:custDataLst>
              <p:tags r:id="rId56"/>
            </p:custDataLst>
          </p:nvPr>
        </p:nvSpPr>
        <p:spPr>
          <a:xfrm>
            <a:off x="648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2738953D-847C-44BC-BB1D-3E35D57608D4}"/>
              </a:ext>
            </a:extLst>
          </p:cNvPr>
          <p:cNvSpPr/>
          <p:nvPr userDrawn="1">
            <p:custDataLst>
              <p:tags r:id="rId57"/>
            </p:custDataLst>
          </p:nvPr>
        </p:nvSpPr>
        <p:spPr>
          <a:xfrm>
            <a:off x="2568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A85DD5C0-07B7-493F-ACD2-090488BDD5B6}"/>
              </a:ext>
            </a:extLst>
          </p:cNvPr>
          <p:cNvSpPr/>
          <p:nvPr userDrawn="1">
            <p:custDataLst>
              <p:tags r:id="rId58"/>
            </p:custDataLst>
          </p:nvPr>
        </p:nvSpPr>
        <p:spPr>
          <a:xfrm>
            <a:off x="648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2D03EC4E-106A-492D-9392-E8DAE462F1BE}"/>
              </a:ext>
            </a:extLst>
          </p:cNvPr>
          <p:cNvSpPr/>
          <p:nvPr userDrawn="1">
            <p:custDataLst>
              <p:tags r:id="rId59"/>
            </p:custDataLst>
          </p:nvPr>
        </p:nvSpPr>
        <p:spPr>
          <a:xfrm>
            <a:off x="2568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20022031-21E7-4D6F-92EB-D2DDACC3013D}"/>
              </a:ext>
            </a:extLst>
          </p:cNvPr>
          <p:cNvSpPr/>
          <p:nvPr userDrawn="1">
            <p:custDataLst>
              <p:tags r:id="rId60"/>
            </p:custDataLst>
          </p:nvPr>
        </p:nvSpPr>
        <p:spPr>
          <a:xfrm>
            <a:off x="648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6" name="Rectangle 45" hidden="1">
            <a:extLst>
              <a:ext uri="{FF2B5EF4-FFF2-40B4-BE49-F238E27FC236}">
                <a16:creationId xmlns:a16="http://schemas.microsoft.com/office/drawing/2014/main" id="{0D8C0033-6DD1-44FA-8D1E-C266A6CB5E58}"/>
              </a:ext>
            </a:extLst>
          </p:cNvPr>
          <p:cNvSpPr/>
          <p:nvPr userDrawn="1">
            <p:custDataLst>
              <p:tags r:id="rId61"/>
            </p:custDataLst>
          </p:nvPr>
        </p:nvSpPr>
        <p:spPr>
          <a:xfrm>
            <a:off x="2568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5405C511-8E76-4F70-B418-D42EFC88B59C}"/>
              </a:ext>
            </a:extLst>
          </p:cNvPr>
          <p:cNvSpPr/>
          <p:nvPr userDrawn="1">
            <p:custDataLst>
              <p:tags r:id="rId62"/>
            </p:custDataLst>
          </p:nvPr>
        </p:nvSpPr>
        <p:spPr>
          <a:xfrm>
            <a:off x="648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8" name="Rectangle 47" hidden="1">
            <a:extLst>
              <a:ext uri="{FF2B5EF4-FFF2-40B4-BE49-F238E27FC236}">
                <a16:creationId xmlns:a16="http://schemas.microsoft.com/office/drawing/2014/main" id="{3A318B50-011A-4077-B856-5AA6365091AC}"/>
              </a:ext>
            </a:extLst>
          </p:cNvPr>
          <p:cNvSpPr/>
          <p:nvPr userDrawn="1">
            <p:custDataLst>
              <p:tags r:id="rId63"/>
            </p:custDataLst>
          </p:nvPr>
        </p:nvSpPr>
        <p:spPr>
          <a:xfrm>
            <a:off x="2568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9" name="Rectangle 48" hidden="1">
            <a:extLst>
              <a:ext uri="{FF2B5EF4-FFF2-40B4-BE49-F238E27FC236}">
                <a16:creationId xmlns:a16="http://schemas.microsoft.com/office/drawing/2014/main" id="{6A2BCA5B-FE07-43B1-A4B7-31BD6164A6E4}"/>
              </a:ext>
            </a:extLst>
          </p:cNvPr>
          <p:cNvSpPr/>
          <p:nvPr userDrawn="1">
            <p:custDataLst>
              <p:tags r:id="rId64"/>
            </p:custDataLst>
          </p:nvPr>
        </p:nvSpPr>
        <p:spPr>
          <a:xfrm>
            <a:off x="32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0" name="Rectangle 49" hidden="1">
            <a:extLst>
              <a:ext uri="{FF2B5EF4-FFF2-40B4-BE49-F238E27FC236}">
                <a16:creationId xmlns:a16="http://schemas.microsoft.com/office/drawing/2014/main" id="{5C40FFBD-7783-45AC-8A2B-097F0420F8BE}"/>
              </a:ext>
            </a:extLst>
          </p:cNvPr>
          <p:cNvSpPr/>
          <p:nvPr userDrawn="1">
            <p:custDataLst>
              <p:tags r:id="rId65"/>
            </p:custDataLst>
          </p:nvPr>
        </p:nvSpPr>
        <p:spPr>
          <a:xfrm>
            <a:off x="648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4CEBE773-5EE2-48C7-957B-8390AB5ACC07}"/>
              </a:ext>
            </a:extLst>
          </p:cNvPr>
          <p:cNvSpPr/>
          <p:nvPr userDrawn="1">
            <p:custDataLst>
              <p:tags r:id="rId66"/>
            </p:custDataLst>
          </p:nvPr>
        </p:nvSpPr>
        <p:spPr>
          <a:xfrm>
            <a:off x="2568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2" name="Rectangle 51" hidden="1">
            <a:extLst>
              <a:ext uri="{FF2B5EF4-FFF2-40B4-BE49-F238E27FC236}">
                <a16:creationId xmlns:a16="http://schemas.microsoft.com/office/drawing/2014/main" id="{A88B1085-4452-48B2-ABE2-B39A1F2C8B5C}"/>
              </a:ext>
            </a:extLst>
          </p:cNvPr>
          <p:cNvSpPr/>
          <p:nvPr userDrawn="1">
            <p:custDataLst>
              <p:tags r:id="rId67"/>
            </p:custDataLst>
          </p:nvPr>
        </p:nvSpPr>
        <p:spPr>
          <a:xfrm>
            <a:off x="2892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3" name="Rectangle 52" hidden="1">
            <a:extLst>
              <a:ext uri="{FF2B5EF4-FFF2-40B4-BE49-F238E27FC236}">
                <a16:creationId xmlns:a16="http://schemas.microsoft.com/office/drawing/2014/main" id="{35677462-D07F-483C-9C29-E04937D96970}"/>
              </a:ext>
            </a:extLst>
          </p:cNvPr>
          <p:cNvSpPr/>
          <p:nvPr userDrawn="1">
            <p:custDataLst>
              <p:tags r:id="rId68"/>
            </p:custDataLst>
          </p:nvPr>
        </p:nvSpPr>
        <p:spPr>
          <a:xfrm>
            <a:off x="4812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4" name="Rectangle 53" hidden="1">
            <a:extLst>
              <a:ext uri="{FF2B5EF4-FFF2-40B4-BE49-F238E27FC236}">
                <a16:creationId xmlns:a16="http://schemas.microsoft.com/office/drawing/2014/main" id="{719982BD-DEFC-4091-A576-C424DBA3C4DD}"/>
              </a:ext>
            </a:extLst>
          </p:cNvPr>
          <p:cNvSpPr/>
          <p:nvPr userDrawn="1">
            <p:custDataLst>
              <p:tags r:id="rId69"/>
            </p:custDataLst>
          </p:nvPr>
        </p:nvSpPr>
        <p:spPr>
          <a:xfrm>
            <a:off x="5136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5" name="Rectangle 54" hidden="1">
            <a:extLst>
              <a:ext uri="{FF2B5EF4-FFF2-40B4-BE49-F238E27FC236}">
                <a16:creationId xmlns:a16="http://schemas.microsoft.com/office/drawing/2014/main" id="{09DABF0B-9E1E-4C4B-B44A-B858D0F51253}"/>
              </a:ext>
            </a:extLst>
          </p:cNvPr>
          <p:cNvSpPr/>
          <p:nvPr userDrawn="1">
            <p:custDataLst>
              <p:tags r:id="rId70"/>
            </p:custDataLst>
          </p:nvPr>
        </p:nvSpPr>
        <p:spPr>
          <a:xfrm>
            <a:off x="7056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4C2D3A6A-66FD-4AEE-8C1E-B6E5EECF6AC4}"/>
              </a:ext>
            </a:extLst>
          </p:cNvPr>
          <p:cNvSpPr/>
          <p:nvPr userDrawn="1">
            <p:custDataLst>
              <p:tags r:id="rId71"/>
            </p:custDataLst>
          </p:nvPr>
        </p:nvSpPr>
        <p:spPr>
          <a:xfrm>
            <a:off x="7380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2D1F338B-CF9E-4B33-946A-4DB709760AF6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9300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8" name="Rectangle 57" hidden="1">
            <a:extLst>
              <a:ext uri="{FF2B5EF4-FFF2-40B4-BE49-F238E27FC236}">
                <a16:creationId xmlns:a16="http://schemas.microsoft.com/office/drawing/2014/main" id="{C62DDC7A-A75D-47D1-8199-CF07F2BDFB07}"/>
              </a:ext>
            </a:extLst>
          </p:cNvPr>
          <p:cNvSpPr/>
          <p:nvPr userDrawn="1">
            <p:custDataLst>
              <p:tags r:id="rId73"/>
            </p:custDataLst>
          </p:nvPr>
        </p:nvSpPr>
        <p:spPr>
          <a:xfrm>
            <a:off x="9624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9" name="Rectangle 58" hidden="1">
            <a:extLst>
              <a:ext uri="{FF2B5EF4-FFF2-40B4-BE49-F238E27FC236}">
                <a16:creationId xmlns:a16="http://schemas.microsoft.com/office/drawing/2014/main" id="{58B5BE77-B2A7-4D7F-8E0B-C3E954ED65B5}"/>
              </a:ext>
            </a:extLst>
          </p:cNvPr>
          <p:cNvSpPr/>
          <p:nvPr userDrawn="1">
            <p:custDataLst>
              <p:tags r:id="rId74"/>
            </p:custDataLst>
          </p:nvPr>
        </p:nvSpPr>
        <p:spPr>
          <a:xfrm>
            <a:off x="1154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0" name="Rectangle 59" hidden="1">
            <a:extLst>
              <a:ext uri="{FF2B5EF4-FFF2-40B4-BE49-F238E27FC236}">
                <a16:creationId xmlns:a16="http://schemas.microsoft.com/office/drawing/2014/main" id="{FCFBBBC3-8FB6-4FAC-ADAD-D2D96E64A22C}"/>
              </a:ext>
            </a:extLst>
          </p:cNvPr>
          <p:cNvSpPr/>
          <p:nvPr userDrawn="1">
            <p:custDataLst>
              <p:tags r:id="rId75"/>
            </p:custDataLst>
          </p:nvPr>
        </p:nvSpPr>
        <p:spPr>
          <a:xfrm>
            <a:off x="2892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1" name="Rectangle 60" hidden="1">
            <a:extLst>
              <a:ext uri="{FF2B5EF4-FFF2-40B4-BE49-F238E27FC236}">
                <a16:creationId xmlns:a16="http://schemas.microsoft.com/office/drawing/2014/main" id="{2C5A7DD2-B5CE-413A-9B54-583BA9EBCDFF}"/>
              </a:ext>
            </a:extLst>
          </p:cNvPr>
          <p:cNvSpPr/>
          <p:nvPr userDrawn="1">
            <p:custDataLst>
              <p:tags r:id="rId76"/>
            </p:custDataLst>
          </p:nvPr>
        </p:nvSpPr>
        <p:spPr>
          <a:xfrm>
            <a:off x="4812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2" name="Rectangle 61" hidden="1">
            <a:extLst>
              <a:ext uri="{FF2B5EF4-FFF2-40B4-BE49-F238E27FC236}">
                <a16:creationId xmlns:a16="http://schemas.microsoft.com/office/drawing/2014/main" id="{D9461BA4-4B7F-4140-AC43-136B90730752}"/>
              </a:ext>
            </a:extLst>
          </p:cNvPr>
          <p:cNvSpPr/>
          <p:nvPr userDrawn="1">
            <p:custDataLst>
              <p:tags r:id="rId77"/>
            </p:custDataLst>
          </p:nvPr>
        </p:nvSpPr>
        <p:spPr>
          <a:xfrm>
            <a:off x="2892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3" name="Rectangle 62" hidden="1">
            <a:extLst>
              <a:ext uri="{FF2B5EF4-FFF2-40B4-BE49-F238E27FC236}">
                <a16:creationId xmlns:a16="http://schemas.microsoft.com/office/drawing/2014/main" id="{DEB946CF-96A1-4659-9385-72D850C9C025}"/>
              </a:ext>
            </a:extLst>
          </p:cNvPr>
          <p:cNvSpPr/>
          <p:nvPr userDrawn="1">
            <p:custDataLst>
              <p:tags r:id="rId78"/>
            </p:custDataLst>
          </p:nvPr>
        </p:nvSpPr>
        <p:spPr>
          <a:xfrm>
            <a:off x="4812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4" name="Rectangle 63" hidden="1">
            <a:extLst>
              <a:ext uri="{FF2B5EF4-FFF2-40B4-BE49-F238E27FC236}">
                <a16:creationId xmlns:a16="http://schemas.microsoft.com/office/drawing/2014/main" id="{742C5205-4F49-47AB-B503-BC7F63858642}"/>
              </a:ext>
            </a:extLst>
          </p:cNvPr>
          <p:cNvSpPr/>
          <p:nvPr userDrawn="1">
            <p:custDataLst>
              <p:tags r:id="rId79"/>
            </p:custDataLst>
          </p:nvPr>
        </p:nvSpPr>
        <p:spPr>
          <a:xfrm>
            <a:off x="2892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5" name="Rectangle 64" hidden="1">
            <a:extLst>
              <a:ext uri="{FF2B5EF4-FFF2-40B4-BE49-F238E27FC236}">
                <a16:creationId xmlns:a16="http://schemas.microsoft.com/office/drawing/2014/main" id="{5B2DC920-B604-43E9-ADC1-B26167353D44}"/>
              </a:ext>
            </a:extLst>
          </p:cNvPr>
          <p:cNvSpPr/>
          <p:nvPr userDrawn="1">
            <p:custDataLst>
              <p:tags r:id="rId80"/>
            </p:custDataLst>
          </p:nvPr>
        </p:nvSpPr>
        <p:spPr>
          <a:xfrm>
            <a:off x="4812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6" name="Rectangle 65" hidden="1">
            <a:extLst>
              <a:ext uri="{FF2B5EF4-FFF2-40B4-BE49-F238E27FC236}">
                <a16:creationId xmlns:a16="http://schemas.microsoft.com/office/drawing/2014/main" id="{419CE6B2-B4FC-4BBD-937B-2FAF2EC436EB}"/>
              </a:ext>
            </a:extLst>
          </p:cNvPr>
          <p:cNvSpPr/>
          <p:nvPr userDrawn="1">
            <p:custDataLst>
              <p:tags r:id="rId81"/>
            </p:custDataLst>
          </p:nvPr>
        </p:nvSpPr>
        <p:spPr>
          <a:xfrm>
            <a:off x="2892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24F744BF-7A2A-44A1-99AF-BF4D80F50B40}"/>
              </a:ext>
            </a:extLst>
          </p:cNvPr>
          <p:cNvSpPr/>
          <p:nvPr userDrawn="1">
            <p:custDataLst>
              <p:tags r:id="rId82"/>
            </p:custDataLst>
          </p:nvPr>
        </p:nvSpPr>
        <p:spPr>
          <a:xfrm>
            <a:off x="4812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8" name="Rectangle 67" hidden="1">
            <a:extLst>
              <a:ext uri="{FF2B5EF4-FFF2-40B4-BE49-F238E27FC236}">
                <a16:creationId xmlns:a16="http://schemas.microsoft.com/office/drawing/2014/main" id="{4A561C12-BD2C-4ABE-9ACE-047842A9B253}"/>
              </a:ext>
            </a:extLst>
          </p:cNvPr>
          <p:cNvSpPr/>
          <p:nvPr userDrawn="1">
            <p:custDataLst>
              <p:tags r:id="rId83"/>
            </p:custDataLst>
          </p:nvPr>
        </p:nvSpPr>
        <p:spPr>
          <a:xfrm>
            <a:off x="5136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1F79B3EE-7015-44C0-B98B-D7976E3CC6C0}"/>
              </a:ext>
            </a:extLst>
          </p:cNvPr>
          <p:cNvSpPr/>
          <p:nvPr userDrawn="1">
            <p:custDataLst>
              <p:tags r:id="rId84"/>
            </p:custDataLst>
          </p:nvPr>
        </p:nvSpPr>
        <p:spPr>
          <a:xfrm>
            <a:off x="7056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0" name="Rectangle 69" hidden="1">
            <a:extLst>
              <a:ext uri="{FF2B5EF4-FFF2-40B4-BE49-F238E27FC236}">
                <a16:creationId xmlns:a16="http://schemas.microsoft.com/office/drawing/2014/main" id="{55195DF3-05B5-49EC-8E2A-6D131BFB07E4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5136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6C7ACCBF-3785-451F-8D26-06EB8169ED29}"/>
              </a:ext>
            </a:extLst>
          </p:cNvPr>
          <p:cNvSpPr/>
          <p:nvPr userDrawn="1">
            <p:custDataLst>
              <p:tags r:id="rId86"/>
            </p:custDataLst>
          </p:nvPr>
        </p:nvSpPr>
        <p:spPr>
          <a:xfrm>
            <a:off x="7056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0DB1FB36-F0B8-4569-B24C-A7FE882E3A0D}"/>
              </a:ext>
            </a:extLst>
          </p:cNvPr>
          <p:cNvSpPr/>
          <p:nvPr userDrawn="1">
            <p:custDataLst>
              <p:tags r:id="rId87"/>
            </p:custDataLst>
          </p:nvPr>
        </p:nvSpPr>
        <p:spPr>
          <a:xfrm>
            <a:off x="5136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3" name="Rectangle 72" hidden="1">
            <a:extLst>
              <a:ext uri="{FF2B5EF4-FFF2-40B4-BE49-F238E27FC236}">
                <a16:creationId xmlns:a16="http://schemas.microsoft.com/office/drawing/2014/main" id="{A16BF7E9-5EB1-4763-B3B3-B9BDDFCE9368}"/>
              </a:ext>
            </a:extLst>
          </p:cNvPr>
          <p:cNvSpPr/>
          <p:nvPr userDrawn="1">
            <p:custDataLst>
              <p:tags r:id="rId88"/>
            </p:custDataLst>
          </p:nvPr>
        </p:nvSpPr>
        <p:spPr>
          <a:xfrm>
            <a:off x="7056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4" name="Rectangle 73" hidden="1">
            <a:extLst>
              <a:ext uri="{FF2B5EF4-FFF2-40B4-BE49-F238E27FC236}">
                <a16:creationId xmlns:a16="http://schemas.microsoft.com/office/drawing/2014/main" id="{B859330A-8EF0-4EC1-8579-E436CA633192}"/>
              </a:ext>
            </a:extLst>
          </p:cNvPr>
          <p:cNvSpPr/>
          <p:nvPr userDrawn="1">
            <p:custDataLst>
              <p:tags r:id="rId89"/>
            </p:custDataLst>
          </p:nvPr>
        </p:nvSpPr>
        <p:spPr>
          <a:xfrm>
            <a:off x="5136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5" name="Rectangle 74" hidden="1">
            <a:extLst>
              <a:ext uri="{FF2B5EF4-FFF2-40B4-BE49-F238E27FC236}">
                <a16:creationId xmlns:a16="http://schemas.microsoft.com/office/drawing/2014/main" id="{28ADAA1F-5B13-4CA7-92F6-B9BD284DD1E1}"/>
              </a:ext>
            </a:extLst>
          </p:cNvPr>
          <p:cNvSpPr/>
          <p:nvPr userDrawn="1">
            <p:custDataLst>
              <p:tags r:id="rId90"/>
            </p:custDataLst>
          </p:nvPr>
        </p:nvSpPr>
        <p:spPr>
          <a:xfrm>
            <a:off x="7056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6" name="Rectangle 75" hidden="1">
            <a:extLst>
              <a:ext uri="{FF2B5EF4-FFF2-40B4-BE49-F238E27FC236}">
                <a16:creationId xmlns:a16="http://schemas.microsoft.com/office/drawing/2014/main" id="{D063FCBC-0F82-4BF7-A4F3-63086372BCA1}"/>
              </a:ext>
            </a:extLst>
          </p:cNvPr>
          <p:cNvSpPr/>
          <p:nvPr userDrawn="1">
            <p:custDataLst>
              <p:tags r:id="rId91"/>
            </p:custDataLst>
          </p:nvPr>
        </p:nvSpPr>
        <p:spPr>
          <a:xfrm>
            <a:off x="7380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7" name="Rectangle 76" hidden="1">
            <a:extLst>
              <a:ext uri="{FF2B5EF4-FFF2-40B4-BE49-F238E27FC236}">
                <a16:creationId xmlns:a16="http://schemas.microsoft.com/office/drawing/2014/main" id="{CE645546-D2AC-47E6-9FEE-B872688AACBC}"/>
              </a:ext>
            </a:extLst>
          </p:cNvPr>
          <p:cNvSpPr/>
          <p:nvPr userDrawn="1">
            <p:custDataLst>
              <p:tags r:id="rId92"/>
            </p:custDataLst>
          </p:nvPr>
        </p:nvSpPr>
        <p:spPr>
          <a:xfrm>
            <a:off x="9300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8" name="Rectangle 77" hidden="1">
            <a:extLst>
              <a:ext uri="{FF2B5EF4-FFF2-40B4-BE49-F238E27FC236}">
                <a16:creationId xmlns:a16="http://schemas.microsoft.com/office/drawing/2014/main" id="{67D40869-4909-44AB-ADF7-F7E881C8F368}"/>
              </a:ext>
            </a:extLst>
          </p:cNvPr>
          <p:cNvSpPr/>
          <p:nvPr userDrawn="1">
            <p:custDataLst>
              <p:tags r:id="rId93"/>
            </p:custDataLst>
          </p:nvPr>
        </p:nvSpPr>
        <p:spPr>
          <a:xfrm>
            <a:off x="7380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79" name="Rectangle 78" hidden="1">
            <a:extLst>
              <a:ext uri="{FF2B5EF4-FFF2-40B4-BE49-F238E27FC236}">
                <a16:creationId xmlns:a16="http://schemas.microsoft.com/office/drawing/2014/main" id="{135A9F82-A30E-49D6-85D5-F27123AF0F10}"/>
              </a:ext>
            </a:extLst>
          </p:cNvPr>
          <p:cNvSpPr/>
          <p:nvPr userDrawn="1">
            <p:custDataLst>
              <p:tags r:id="rId94"/>
            </p:custDataLst>
          </p:nvPr>
        </p:nvSpPr>
        <p:spPr>
          <a:xfrm>
            <a:off x="9300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0" name="Rectangle 79" hidden="1">
            <a:extLst>
              <a:ext uri="{FF2B5EF4-FFF2-40B4-BE49-F238E27FC236}">
                <a16:creationId xmlns:a16="http://schemas.microsoft.com/office/drawing/2014/main" id="{95983F4E-3EE6-4BD7-AD35-C47ED01C5ED4}"/>
              </a:ext>
            </a:extLst>
          </p:cNvPr>
          <p:cNvSpPr/>
          <p:nvPr userDrawn="1">
            <p:custDataLst>
              <p:tags r:id="rId95"/>
            </p:custDataLst>
          </p:nvPr>
        </p:nvSpPr>
        <p:spPr>
          <a:xfrm>
            <a:off x="7380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F717EFA4-0ED4-4A46-9AFD-0F0A6E65D253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9300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2" name="Rectangle 81" hidden="1">
            <a:extLst>
              <a:ext uri="{FF2B5EF4-FFF2-40B4-BE49-F238E27FC236}">
                <a16:creationId xmlns:a16="http://schemas.microsoft.com/office/drawing/2014/main" id="{6E85224F-39CC-4044-9201-BDF5309E2509}"/>
              </a:ext>
            </a:extLst>
          </p:cNvPr>
          <p:cNvSpPr/>
          <p:nvPr userDrawn="1">
            <p:custDataLst>
              <p:tags r:id="rId97"/>
            </p:custDataLst>
          </p:nvPr>
        </p:nvSpPr>
        <p:spPr>
          <a:xfrm>
            <a:off x="7380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5FFBE79-1CFF-48A7-9FA3-6763881AA963}"/>
              </a:ext>
            </a:extLst>
          </p:cNvPr>
          <p:cNvSpPr/>
          <p:nvPr userDrawn="1">
            <p:custDataLst>
              <p:tags r:id="rId98"/>
            </p:custDataLst>
          </p:nvPr>
        </p:nvSpPr>
        <p:spPr>
          <a:xfrm>
            <a:off x="9300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C7039B6D-AC56-40A5-858D-599754E1E0AD}"/>
              </a:ext>
            </a:extLst>
          </p:cNvPr>
          <p:cNvSpPr/>
          <p:nvPr userDrawn="1">
            <p:custDataLst>
              <p:tags r:id="rId99"/>
            </p:custDataLst>
          </p:nvPr>
        </p:nvSpPr>
        <p:spPr>
          <a:xfrm>
            <a:off x="9624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71018EC8-1FEE-415C-B1E0-DAFC251C6F4F}"/>
              </a:ext>
            </a:extLst>
          </p:cNvPr>
          <p:cNvSpPr/>
          <p:nvPr userDrawn="1">
            <p:custDataLst>
              <p:tags r:id="rId100"/>
            </p:custDataLst>
          </p:nvPr>
        </p:nvSpPr>
        <p:spPr>
          <a:xfrm>
            <a:off x="1154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33D0B803-F928-4AB8-9FA8-7A2550C65926}"/>
              </a:ext>
            </a:extLst>
          </p:cNvPr>
          <p:cNvSpPr/>
          <p:nvPr userDrawn="1">
            <p:custDataLst>
              <p:tags r:id="rId101"/>
            </p:custDataLst>
          </p:nvPr>
        </p:nvSpPr>
        <p:spPr>
          <a:xfrm>
            <a:off x="9624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A74BCB38-7D1D-4BB9-94CE-ADBDC5DAB010}"/>
              </a:ext>
            </a:extLst>
          </p:cNvPr>
          <p:cNvSpPr/>
          <p:nvPr userDrawn="1">
            <p:custDataLst>
              <p:tags r:id="rId102"/>
            </p:custDataLst>
          </p:nvPr>
        </p:nvSpPr>
        <p:spPr>
          <a:xfrm>
            <a:off x="1154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6E6BC775-1DC0-42CB-BA95-EB6F78CFD0FE}"/>
              </a:ext>
            </a:extLst>
          </p:cNvPr>
          <p:cNvSpPr/>
          <p:nvPr userDrawn="1">
            <p:custDataLst>
              <p:tags r:id="rId103"/>
            </p:custDataLst>
          </p:nvPr>
        </p:nvSpPr>
        <p:spPr>
          <a:xfrm>
            <a:off x="9624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95792BBB-2B34-4739-8C69-B66E64F8A279}"/>
              </a:ext>
            </a:extLst>
          </p:cNvPr>
          <p:cNvSpPr/>
          <p:nvPr userDrawn="1">
            <p:custDataLst>
              <p:tags r:id="rId104"/>
            </p:custDataLst>
          </p:nvPr>
        </p:nvSpPr>
        <p:spPr>
          <a:xfrm>
            <a:off x="1154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E8FDD868-6922-48B4-976C-6F9677663DAF}"/>
              </a:ext>
            </a:extLst>
          </p:cNvPr>
          <p:cNvSpPr/>
          <p:nvPr userDrawn="1">
            <p:custDataLst>
              <p:tags r:id="rId105"/>
            </p:custDataLst>
          </p:nvPr>
        </p:nvSpPr>
        <p:spPr>
          <a:xfrm>
            <a:off x="9624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E3A8AF86-B9FD-4654-82BA-248AF9D72F7C}"/>
              </a:ext>
            </a:extLst>
          </p:cNvPr>
          <p:cNvSpPr/>
          <p:nvPr userDrawn="1">
            <p:custDataLst>
              <p:tags r:id="rId106"/>
            </p:custDataLst>
          </p:nvPr>
        </p:nvSpPr>
        <p:spPr>
          <a:xfrm>
            <a:off x="1154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F1579785-2978-4428-A96D-6D6718940F9D}"/>
              </a:ext>
            </a:extLst>
          </p:cNvPr>
          <p:cNvSpPr/>
          <p:nvPr userDrawn="1">
            <p:custDataLst>
              <p:tags r:id="rId107"/>
            </p:custDataLst>
          </p:nvPr>
        </p:nvSpPr>
        <p:spPr>
          <a:xfrm>
            <a:off x="32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0584FA97-4AB6-4A5E-91FB-95E9E602EA26}"/>
              </a:ext>
            </a:extLst>
          </p:cNvPr>
          <p:cNvSpPr/>
          <p:nvPr userDrawn="1">
            <p:custDataLst>
              <p:tags r:id="rId108"/>
            </p:custDataLst>
          </p:nvPr>
        </p:nvSpPr>
        <p:spPr>
          <a:xfrm>
            <a:off x="2568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4" name="Rectangle 93" hidden="1">
            <a:extLst>
              <a:ext uri="{FF2B5EF4-FFF2-40B4-BE49-F238E27FC236}">
                <a16:creationId xmlns:a16="http://schemas.microsoft.com/office/drawing/2014/main" id="{A48EE25C-475F-4316-B6A2-011BEE3BCD92}"/>
              </a:ext>
            </a:extLst>
          </p:cNvPr>
          <p:cNvSpPr/>
          <p:nvPr userDrawn="1">
            <p:custDataLst>
              <p:tags r:id="rId109"/>
            </p:custDataLst>
          </p:nvPr>
        </p:nvSpPr>
        <p:spPr>
          <a:xfrm>
            <a:off x="4812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5" name="Rectangle 94" hidden="1">
            <a:extLst>
              <a:ext uri="{FF2B5EF4-FFF2-40B4-BE49-F238E27FC236}">
                <a16:creationId xmlns:a16="http://schemas.microsoft.com/office/drawing/2014/main" id="{7E857FE4-C9A3-45B7-B041-66EE09495EEC}"/>
              </a:ext>
            </a:extLst>
          </p:cNvPr>
          <p:cNvSpPr/>
          <p:nvPr userDrawn="1">
            <p:custDataLst>
              <p:tags r:id="rId110"/>
            </p:custDataLst>
          </p:nvPr>
        </p:nvSpPr>
        <p:spPr>
          <a:xfrm>
            <a:off x="7056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6" name="Rectangle 95" hidden="1">
            <a:extLst>
              <a:ext uri="{FF2B5EF4-FFF2-40B4-BE49-F238E27FC236}">
                <a16:creationId xmlns:a16="http://schemas.microsoft.com/office/drawing/2014/main" id="{9B5A1CBD-EB02-4B45-AF38-AAD0F53B4AD5}"/>
              </a:ext>
            </a:extLst>
          </p:cNvPr>
          <p:cNvSpPr/>
          <p:nvPr userDrawn="1">
            <p:custDataLst>
              <p:tags r:id="rId111"/>
            </p:custDataLst>
          </p:nvPr>
        </p:nvSpPr>
        <p:spPr>
          <a:xfrm>
            <a:off x="9300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B80B4760-EF40-4F2E-9A91-131FFC1E37B4}"/>
              </a:ext>
            </a:extLst>
          </p:cNvPr>
          <p:cNvSpPr/>
          <p:nvPr userDrawn="1">
            <p:custDataLst>
              <p:tags r:id="rId112"/>
            </p:custDataLst>
          </p:nvPr>
        </p:nvSpPr>
        <p:spPr>
          <a:xfrm>
            <a:off x="1154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8" name="Rectangle 97" hidden="1">
            <a:extLst>
              <a:ext uri="{FF2B5EF4-FFF2-40B4-BE49-F238E27FC236}">
                <a16:creationId xmlns:a16="http://schemas.microsoft.com/office/drawing/2014/main" id="{8E8A7F77-3721-4815-B970-1D077CD2DA75}"/>
              </a:ext>
            </a:extLst>
          </p:cNvPr>
          <p:cNvSpPr/>
          <p:nvPr userDrawn="1">
            <p:custDataLst>
              <p:tags r:id="rId113"/>
            </p:custDataLst>
          </p:nvPr>
        </p:nvSpPr>
        <p:spPr>
          <a:xfrm>
            <a:off x="32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9" name="Rectangle 98" hidden="1">
            <a:extLst>
              <a:ext uri="{FF2B5EF4-FFF2-40B4-BE49-F238E27FC236}">
                <a16:creationId xmlns:a16="http://schemas.microsoft.com/office/drawing/2014/main" id="{55C42CA1-292D-4FB8-8399-74D1AD374EBE}"/>
              </a:ext>
            </a:extLst>
          </p:cNvPr>
          <p:cNvSpPr/>
          <p:nvPr userDrawn="1">
            <p:custDataLst>
              <p:tags r:id="rId114"/>
            </p:custDataLst>
          </p:nvPr>
        </p:nvSpPr>
        <p:spPr>
          <a:xfrm>
            <a:off x="2568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0" name="Rectangle 99" hidden="1">
            <a:extLst>
              <a:ext uri="{FF2B5EF4-FFF2-40B4-BE49-F238E27FC236}">
                <a16:creationId xmlns:a16="http://schemas.microsoft.com/office/drawing/2014/main" id="{76F4910F-0223-4A58-B2B3-CC1032CA6A96}"/>
              </a:ext>
            </a:extLst>
          </p:cNvPr>
          <p:cNvSpPr/>
          <p:nvPr userDrawn="1">
            <p:custDataLst>
              <p:tags r:id="rId115"/>
            </p:custDataLst>
          </p:nvPr>
        </p:nvSpPr>
        <p:spPr>
          <a:xfrm>
            <a:off x="4812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1" name="Rectangle 100" hidden="1">
            <a:extLst>
              <a:ext uri="{FF2B5EF4-FFF2-40B4-BE49-F238E27FC236}">
                <a16:creationId xmlns:a16="http://schemas.microsoft.com/office/drawing/2014/main" id="{309CA6FE-3AA4-4E04-82CE-33A9467E0E6A}"/>
              </a:ext>
            </a:extLst>
          </p:cNvPr>
          <p:cNvSpPr/>
          <p:nvPr userDrawn="1">
            <p:custDataLst>
              <p:tags r:id="rId116"/>
            </p:custDataLst>
          </p:nvPr>
        </p:nvSpPr>
        <p:spPr>
          <a:xfrm>
            <a:off x="7056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2" name="Rectangle 101" hidden="1">
            <a:extLst>
              <a:ext uri="{FF2B5EF4-FFF2-40B4-BE49-F238E27FC236}">
                <a16:creationId xmlns:a16="http://schemas.microsoft.com/office/drawing/2014/main" id="{D3FAE458-E122-4E17-A2BB-860390DB639B}"/>
              </a:ext>
            </a:extLst>
          </p:cNvPr>
          <p:cNvSpPr/>
          <p:nvPr userDrawn="1">
            <p:custDataLst>
              <p:tags r:id="rId117"/>
            </p:custDataLst>
          </p:nvPr>
        </p:nvSpPr>
        <p:spPr>
          <a:xfrm>
            <a:off x="9300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3" name="Rectangle 102" hidden="1">
            <a:extLst>
              <a:ext uri="{FF2B5EF4-FFF2-40B4-BE49-F238E27FC236}">
                <a16:creationId xmlns:a16="http://schemas.microsoft.com/office/drawing/2014/main" id="{09CCF6D6-3C14-49F1-9CCF-BB2BB02BA463}"/>
              </a:ext>
            </a:extLst>
          </p:cNvPr>
          <p:cNvSpPr/>
          <p:nvPr userDrawn="1">
            <p:custDataLst>
              <p:tags r:id="rId118"/>
            </p:custDataLst>
          </p:nvPr>
        </p:nvSpPr>
        <p:spPr>
          <a:xfrm>
            <a:off x="1154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4" name="Rectangle 103" hidden="1">
            <a:extLst>
              <a:ext uri="{FF2B5EF4-FFF2-40B4-BE49-F238E27FC236}">
                <a16:creationId xmlns:a16="http://schemas.microsoft.com/office/drawing/2014/main" id="{89199ED3-108C-4CB1-85A2-7274AF6D76B6}"/>
              </a:ext>
            </a:extLst>
          </p:cNvPr>
          <p:cNvSpPr/>
          <p:nvPr userDrawn="1">
            <p:custDataLst>
              <p:tags r:id="rId119"/>
            </p:custDataLst>
          </p:nvPr>
        </p:nvSpPr>
        <p:spPr>
          <a:xfrm>
            <a:off x="648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5" name="Rectangle 104" hidden="1">
            <a:extLst>
              <a:ext uri="{FF2B5EF4-FFF2-40B4-BE49-F238E27FC236}">
                <a16:creationId xmlns:a16="http://schemas.microsoft.com/office/drawing/2014/main" id="{F4889CBE-7887-46C6-99BA-4A154FF96016}"/>
              </a:ext>
            </a:extLst>
          </p:cNvPr>
          <p:cNvSpPr/>
          <p:nvPr userDrawn="1">
            <p:custDataLst>
              <p:tags r:id="rId120"/>
            </p:custDataLst>
          </p:nvPr>
        </p:nvSpPr>
        <p:spPr>
          <a:xfrm>
            <a:off x="2892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6" name="Rectangle 105" hidden="1">
            <a:extLst>
              <a:ext uri="{FF2B5EF4-FFF2-40B4-BE49-F238E27FC236}">
                <a16:creationId xmlns:a16="http://schemas.microsoft.com/office/drawing/2014/main" id="{2714EDDA-63CD-4C57-BF1D-55D84EF7DA1C}"/>
              </a:ext>
            </a:extLst>
          </p:cNvPr>
          <p:cNvSpPr/>
          <p:nvPr userDrawn="1">
            <p:custDataLst>
              <p:tags r:id="rId121"/>
            </p:custDataLst>
          </p:nvPr>
        </p:nvSpPr>
        <p:spPr>
          <a:xfrm>
            <a:off x="5136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7" name="Rectangle 106" hidden="1">
            <a:extLst>
              <a:ext uri="{FF2B5EF4-FFF2-40B4-BE49-F238E27FC236}">
                <a16:creationId xmlns:a16="http://schemas.microsoft.com/office/drawing/2014/main" id="{5A4A540B-AB24-4508-BDE2-193816CE6C2F}"/>
              </a:ext>
            </a:extLst>
          </p:cNvPr>
          <p:cNvSpPr/>
          <p:nvPr userDrawn="1">
            <p:custDataLst>
              <p:tags r:id="rId122"/>
            </p:custDataLst>
          </p:nvPr>
        </p:nvSpPr>
        <p:spPr>
          <a:xfrm>
            <a:off x="7380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8" name="Rectangle 107" hidden="1">
            <a:extLst>
              <a:ext uri="{FF2B5EF4-FFF2-40B4-BE49-F238E27FC236}">
                <a16:creationId xmlns:a16="http://schemas.microsoft.com/office/drawing/2014/main" id="{2E588317-42FC-4AFD-BF07-4EEAEA17B0FB}"/>
              </a:ext>
            </a:extLst>
          </p:cNvPr>
          <p:cNvSpPr/>
          <p:nvPr userDrawn="1">
            <p:custDataLst>
              <p:tags r:id="rId123"/>
            </p:custDataLst>
          </p:nvPr>
        </p:nvSpPr>
        <p:spPr>
          <a:xfrm>
            <a:off x="9624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9" name="Rectangle 108" hidden="1">
            <a:extLst>
              <a:ext uri="{FF2B5EF4-FFF2-40B4-BE49-F238E27FC236}">
                <a16:creationId xmlns:a16="http://schemas.microsoft.com/office/drawing/2014/main" id="{409B9FF3-D5DB-4C25-942C-75E24E0BD588}"/>
              </a:ext>
            </a:extLst>
          </p:cNvPr>
          <p:cNvSpPr/>
          <p:nvPr userDrawn="1">
            <p:custDataLst>
              <p:tags r:id="rId124"/>
            </p:custDataLst>
          </p:nvPr>
        </p:nvSpPr>
        <p:spPr>
          <a:xfrm>
            <a:off x="648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0" name="Rectangle 109" hidden="1">
            <a:extLst>
              <a:ext uri="{FF2B5EF4-FFF2-40B4-BE49-F238E27FC236}">
                <a16:creationId xmlns:a16="http://schemas.microsoft.com/office/drawing/2014/main" id="{B34EB183-B95A-4A10-93F6-B2E688291320}"/>
              </a:ext>
            </a:extLst>
          </p:cNvPr>
          <p:cNvSpPr/>
          <p:nvPr userDrawn="1">
            <p:custDataLst>
              <p:tags r:id="rId125"/>
            </p:custDataLst>
          </p:nvPr>
        </p:nvSpPr>
        <p:spPr>
          <a:xfrm>
            <a:off x="2892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1" name="Rectangle 110" hidden="1">
            <a:extLst>
              <a:ext uri="{FF2B5EF4-FFF2-40B4-BE49-F238E27FC236}">
                <a16:creationId xmlns:a16="http://schemas.microsoft.com/office/drawing/2014/main" id="{9445802B-D13B-4448-BCCA-EAC068866CD3}"/>
              </a:ext>
            </a:extLst>
          </p:cNvPr>
          <p:cNvSpPr/>
          <p:nvPr userDrawn="1">
            <p:custDataLst>
              <p:tags r:id="rId126"/>
            </p:custDataLst>
          </p:nvPr>
        </p:nvSpPr>
        <p:spPr>
          <a:xfrm>
            <a:off x="5136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2" name="Rectangle 111" hidden="1">
            <a:extLst>
              <a:ext uri="{FF2B5EF4-FFF2-40B4-BE49-F238E27FC236}">
                <a16:creationId xmlns:a16="http://schemas.microsoft.com/office/drawing/2014/main" id="{C10B3B33-18E6-4256-821F-887D5B33BF81}"/>
              </a:ext>
            </a:extLst>
          </p:cNvPr>
          <p:cNvSpPr/>
          <p:nvPr userDrawn="1">
            <p:custDataLst>
              <p:tags r:id="rId127"/>
            </p:custDataLst>
          </p:nvPr>
        </p:nvSpPr>
        <p:spPr>
          <a:xfrm>
            <a:off x="7380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3" name="Rectangle 112" hidden="1">
            <a:extLst>
              <a:ext uri="{FF2B5EF4-FFF2-40B4-BE49-F238E27FC236}">
                <a16:creationId xmlns:a16="http://schemas.microsoft.com/office/drawing/2014/main" id="{C76950B1-616E-4DAB-A1C9-C18FEC9C31D4}"/>
              </a:ext>
            </a:extLst>
          </p:cNvPr>
          <p:cNvSpPr/>
          <p:nvPr userDrawn="1">
            <p:custDataLst>
              <p:tags r:id="rId128"/>
            </p:custDataLst>
          </p:nvPr>
        </p:nvSpPr>
        <p:spPr>
          <a:xfrm>
            <a:off x="9624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15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1090779A-FA30-4EF9-809F-763A92C81AB1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92" r:id="rId2"/>
    <p:sldLayoutId id="2147483796" r:id="rId3"/>
    <p:sldLayoutId id="2147483730" r:id="rId4"/>
    <p:sldLayoutId id="2147483737" r:id="rId5"/>
    <p:sldLayoutId id="2147483801" r:id="rId6"/>
    <p:sldLayoutId id="2147483806" r:id="rId7"/>
    <p:sldLayoutId id="2147483765" r:id="rId8"/>
    <p:sldLayoutId id="2147483731" r:id="rId9"/>
    <p:sldLayoutId id="2147483766" r:id="rId10"/>
    <p:sldLayoutId id="2147483802" r:id="rId11"/>
    <p:sldLayoutId id="2147483804" r:id="rId12"/>
    <p:sldLayoutId id="2147483797" r:id="rId13"/>
    <p:sldLayoutId id="2147483732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90" r:id="rId22"/>
    <p:sldLayoutId id="2147483793" r:id="rId23"/>
    <p:sldLayoutId id="2147483798" r:id="rId24"/>
    <p:sldLayoutId id="2147483794" r:id="rId25"/>
    <p:sldLayoutId id="2147483795" r:id="rId26"/>
    <p:sldLayoutId id="2147483774" r:id="rId27"/>
    <p:sldLayoutId id="2147483775" r:id="rId28"/>
    <p:sldLayoutId id="2147483776" r:id="rId29"/>
    <p:sldLayoutId id="2147483799" r:id="rId30"/>
    <p:sldLayoutId id="2147483800" r:id="rId31"/>
    <p:sldLayoutId id="2147483743" r:id="rId32"/>
    <p:sldLayoutId id="2147483744" r:id="rId33"/>
    <p:sldLayoutId id="2147483803" r:id="rId34"/>
    <p:sldLayoutId id="2147483805" r:id="rId35"/>
    <p:sldLayoutId id="2147483762" r:id="rId36"/>
    <p:sldLayoutId id="2147483751" r:id="rId37"/>
    <p:sldLayoutId id="2147483807" r:id="rId38"/>
    <p:sldLayoutId id="2147483808" r:id="rId3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1000" b="1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4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A4A3A4"/>
          </p15:clr>
        </p15:guide>
        <p15:guide id="2" pos="1617" userDrawn="1">
          <p15:clr>
            <a:srgbClr val="A4A3A4"/>
          </p15:clr>
        </p15:guide>
        <p15:guide id="5" pos="3031" userDrawn="1">
          <p15:clr>
            <a:srgbClr val="A4A3A4"/>
          </p15:clr>
        </p15:guide>
        <p15:guide id="6" pos="3235" userDrawn="1">
          <p15:clr>
            <a:srgbClr val="A4A3A4"/>
          </p15:clr>
        </p15:guide>
        <p15:guide id="7" orient="horz" pos="3911" userDrawn="1">
          <p15:clr>
            <a:srgbClr val="A4A3A4"/>
          </p15:clr>
        </p15:guide>
        <p15:guide id="8" orient="horz" pos="4115" userDrawn="1">
          <p15:clr>
            <a:srgbClr val="A4A3A4"/>
          </p15:clr>
        </p15:guide>
        <p15:guide id="9" pos="6063" userDrawn="1">
          <p15:clr>
            <a:srgbClr val="A4A3A4"/>
          </p15:clr>
        </p15:guide>
        <p15:guide id="10" pos="7272" userDrawn="1">
          <p15:clr>
            <a:srgbClr val="A4A3A4"/>
          </p15:clr>
        </p15:guide>
        <p15:guide id="12" pos="4444" userDrawn="1">
          <p15:clr>
            <a:srgbClr val="A4A3A4"/>
          </p15:clr>
        </p15:guide>
        <p15:guide id="13" pos="4648" userDrawn="1">
          <p15:clr>
            <a:srgbClr val="A4A3A4"/>
          </p15:clr>
        </p15:guide>
        <p15:guide id="14" orient="horz" pos="204" userDrawn="1">
          <p15:clr>
            <a:srgbClr val="A4A3A4"/>
          </p15:clr>
        </p15:guide>
        <p15:guide id="15" orient="horz" pos="408" userDrawn="1">
          <p15:clr>
            <a:srgbClr val="A4A3A4"/>
          </p15:clr>
        </p15:guide>
        <p15:guide id="16" pos="1821" userDrawn="1">
          <p15:clr>
            <a:srgbClr val="A4A3A4"/>
          </p15:clr>
        </p15:guide>
        <p15:guide id="18" pos="5859" userDrawn="1">
          <p15:clr>
            <a:srgbClr val="A4A3A4"/>
          </p15:clr>
        </p15:guide>
        <p15:guide id="20" pos="7476" userDrawn="1">
          <p15:clr>
            <a:srgbClr val="A4A3A4"/>
          </p15:clr>
        </p15:guide>
        <p15:guide id="21" pos="20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0420-44CD-4FC2-93B5-D91CFEF50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/>
                <a:latin typeface="Apis For Office" panose="020B0504010101010104" pitchFamily="34" charset="0"/>
                <a:ea typeface="Apis For Office" panose="020B0504010101010104" pitchFamily="34" charset="0"/>
                <a:cs typeface="Times New Roman" panose="02020603050405020304" pitchFamily="18" charset="0"/>
              </a:rPr>
              <a:t>Co-existence of R and SAS for multiple imputation in Novo Nordisk</a:t>
            </a:r>
            <a:endParaRPr lang="en-GB" sz="8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E1695-D5DD-4367-9B39-F597E3004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000" y="5094514"/>
            <a:ext cx="9018514" cy="859793"/>
          </a:xfrm>
        </p:spPr>
        <p:txBody>
          <a:bodyPr/>
          <a:lstStyle/>
          <a:p>
            <a:r>
              <a:rPr lang="da-DK" sz="1050" dirty="0">
                <a:latin typeface="+mj-lt"/>
              </a:rPr>
              <a:t>Claus Dethlefsen</a:t>
            </a:r>
            <a:r>
              <a:rPr lang="da-DK" sz="1050" baseline="30000" dirty="0">
                <a:latin typeface="+mj-lt"/>
              </a:rPr>
              <a:t>1,3</a:t>
            </a:r>
            <a:r>
              <a:rPr lang="da-DK" sz="1050" dirty="0">
                <a:latin typeface="+mj-lt"/>
              </a:rPr>
              <a:t>, Mette Dahl Bendtsen</a:t>
            </a:r>
            <a:r>
              <a:rPr lang="da-DK" sz="1050" baseline="30000" dirty="0">
                <a:latin typeface="+mj-lt"/>
              </a:rPr>
              <a:t>1</a:t>
            </a:r>
            <a:r>
              <a:rPr lang="da-DK" sz="1050" dirty="0">
                <a:latin typeface="+mj-lt"/>
              </a:rPr>
              <a:t>, Jacob B. Jacobsen</a:t>
            </a:r>
            <a:r>
              <a:rPr lang="da-DK" sz="1050" baseline="30000" dirty="0">
                <a:latin typeface="+mj-lt"/>
              </a:rPr>
              <a:t>1</a:t>
            </a:r>
            <a:r>
              <a:rPr lang="da-DK" sz="1050" dirty="0">
                <a:latin typeface="+mj-lt"/>
              </a:rPr>
              <a:t>, Christian Hollensen</a:t>
            </a:r>
            <a:r>
              <a:rPr lang="da-DK" sz="1050" baseline="30000" dirty="0">
                <a:latin typeface="+mj-lt"/>
              </a:rPr>
              <a:t>2</a:t>
            </a:r>
            <a:r>
              <a:rPr lang="da-DK" sz="1050" dirty="0">
                <a:latin typeface="+mj-lt"/>
              </a:rPr>
              <a:t>, Henrik F. Thomsen</a:t>
            </a:r>
            <a:r>
              <a:rPr lang="da-DK" sz="1050" baseline="30000" dirty="0">
                <a:latin typeface="+mj-lt"/>
              </a:rPr>
              <a:t>1</a:t>
            </a:r>
            <a:r>
              <a:rPr lang="da-DK" sz="1050" dirty="0">
                <a:latin typeface="+mj-lt"/>
              </a:rPr>
              <a:t>, Kristoffer Segerstrøm Mørk</a:t>
            </a:r>
            <a:r>
              <a:rPr lang="da-DK" sz="1050" baseline="30000" dirty="0">
                <a:latin typeface="+mj-lt"/>
              </a:rPr>
              <a:t>1</a:t>
            </a:r>
            <a:br>
              <a:rPr lang="da-DK" sz="1050" dirty="0">
                <a:latin typeface="+mj-lt"/>
              </a:rPr>
            </a:br>
            <a:r>
              <a:rPr lang="en-GB" sz="1200" b="0" baseline="3000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1</a:t>
            </a:r>
            <a: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Department of Biostatistics, Novo Nordisk, Aalborg, Denmark </a:t>
            </a:r>
            <a:b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</a:br>
            <a:r>
              <a:rPr lang="en-GB" sz="1200" b="0" baseline="3000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2</a:t>
            </a:r>
            <a: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Department of Pharmacometrics, Novo Nordisk, </a:t>
            </a:r>
            <a:r>
              <a:rPr lang="en-GB" sz="1200" b="0" dirty="0" err="1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Søborg</a:t>
            </a:r>
            <a: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, Denmark</a:t>
            </a:r>
            <a:b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</a:br>
            <a:r>
              <a:rPr lang="en-GB" sz="1200" b="0" baseline="3000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3</a:t>
            </a:r>
            <a:r>
              <a:rPr lang="en-GB" sz="1200" b="0" dirty="0">
                <a:solidFill>
                  <a:srgbClr val="001965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Department of Mathematical Sciences, Aalborg University, Aalborg, Denmark</a:t>
            </a:r>
            <a:endParaRPr lang="en-GB" sz="1200" b="0" dirty="0">
              <a:solidFill>
                <a:srgbClr val="001965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endParaRPr lang="en-GB" b="0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2FC50-EEBC-420E-9269-F12E6A8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E95A-81A5-471A-B2AF-CD77FE110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4E39-F65C-4A63-A303-00EE18DD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999" y="6055882"/>
            <a:ext cx="2447539" cy="154118"/>
          </a:xfrm>
        </p:spPr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496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633A-1529-4340-8FC4-3B015A8E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700"/>
            <a:ext cx="4164000" cy="1292866"/>
          </a:xfrm>
        </p:spPr>
        <p:txBody>
          <a:bodyPr anchor="t">
            <a:normAutofit/>
          </a:bodyPr>
          <a:lstStyle/>
          <a:p>
            <a:r>
              <a:rPr lang="da-DK" dirty="0"/>
              <a:t>Mission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F34B7-18CE-40D5-BFE0-3B2D23D92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40566"/>
            <a:ext cx="4164000" cy="4269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Let it be independent of programming language to conduct the analysis and review</a:t>
            </a:r>
          </a:p>
        </p:txBody>
      </p:sp>
      <p:sp>
        <p:nvSpPr>
          <p:cNvPr id="2063" name="Text Placeholder 3">
            <a:extLst>
              <a:ext uri="{FF2B5EF4-FFF2-40B4-BE49-F238E27FC236}">
                <a16:creationId xmlns:a16="http://schemas.microsoft.com/office/drawing/2014/main" id="{90A5AFF1-2DEE-FEDB-5D43-3721F85E6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1920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2064" name="Date Placeholder 4">
            <a:extLst>
              <a:ext uri="{FF2B5EF4-FFF2-40B4-BE49-F238E27FC236}">
                <a16:creationId xmlns:a16="http://schemas.microsoft.com/office/drawing/2014/main" id="{9C53E827-5DF4-9CF5-9782-D74DC92F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r>
              <a:rPr lang="en-US"/>
              <a:t>Aalborg R-user Group 9-Feb-2023</a:t>
            </a:r>
            <a:endParaRPr lang="en-GB"/>
          </a:p>
        </p:txBody>
      </p:sp>
      <p:sp>
        <p:nvSpPr>
          <p:cNvPr id="2065" name="Footer Placeholder 5">
            <a:extLst>
              <a:ext uri="{FF2B5EF4-FFF2-40B4-BE49-F238E27FC236}">
                <a16:creationId xmlns:a16="http://schemas.microsoft.com/office/drawing/2014/main" id="{9B65A2CE-2396-3B97-5914-2C44E7F0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r>
              <a:rPr lang="it-IT"/>
              <a:t>Multiple imputation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3D22A-A4BB-46BD-96BA-57FD2FDD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2050" name="Picture 2" descr="SAS Vs. R - Which Is Better?">
            <a:extLst>
              <a:ext uri="{FF2B5EF4-FFF2-40B4-BE49-F238E27FC236}">
                <a16:creationId xmlns:a16="http://schemas.microsoft.com/office/drawing/2014/main" id="{A80D58CF-78E4-4093-AFA0-A4E877F78C8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135999" y="1697475"/>
            <a:ext cx="6732001" cy="37867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66" name="Text Placeholder 8">
            <a:extLst>
              <a:ext uri="{FF2B5EF4-FFF2-40B4-BE49-F238E27FC236}">
                <a16:creationId xmlns:a16="http://schemas.microsoft.com/office/drawing/2014/main" id="{EF5498B2-5A71-6E5A-1E91-9FD2B992C8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210000"/>
            <a:ext cx="1920000" cy="324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2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0CF0-5BEC-48C4-9DE6-E7DFEEB0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Essential</a:t>
            </a:r>
            <a:r>
              <a:rPr lang="da-DK" dirty="0"/>
              <a:t> SAS </a:t>
            </a:r>
            <a:r>
              <a:rPr lang="da-DK" dirty="0" err="1"/>
              <a:t>code</a:t>
            </a:r>
            <a:r>
              <a:rPr lang="da-DK" dirty="0"/>
              <a:t> for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46F8CB-93DE-48D5-A1A0-0B165B00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proc mi data = amp out = imputed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nimpute</a:t>
            </a:r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 seed = 20221104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class region;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 treatment status;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monotone reg (aval=region base);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var region base aval;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run;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lsmeans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LSMeans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diffs=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LSMdiffs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proc mixed data=imputed;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class treatment region;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 IMPN;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treatment region base;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/group=treatment;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lsmeans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treatment /diff om at means;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run;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46DF91-A469-43A4-B14A-F67255011CA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59200" y="1547700"/>
            <a:ext cx="5284800" cy="204015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data=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LSMdiffs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(where=(_treatment="Placebo")) alpha=0.05 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edf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=687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  treatment _treatment;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modeleffects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estimate;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stderr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ParameterEstimates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LSMdiffs_comb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  run;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F119-C530-46F7-9D1B-D1007C28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3A832-D126-455C-AD33-3BF7D4B7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E506F-4246-445A-AF28-1D177009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11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C73AAF-E26F-4C6E-9BE8-62859E861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AC5E7-A815-4F7E-AB77-1BB1DCBAD565}"/>
              </a:ext>
            </a:extLst>
          </p:cNvPr>
          <p:cNvSpPr txBox="1"/>
          <p:nvPr/>
        </p:nvSpPr>
        <p:spPr>
          <a:xfrm>
            <a:off x="5453462" y="3803981"/>
            <a:ext cx="6330259" cy="21898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Data steps and sorting omitted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pchg is calculated from imputed aval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edf specified for corrected degrees of freedom</a:t>
            </a:r>
            <a:br>
              <a:rPr lang="da-DK" sz="2000" dirty="0">
                <a:solidFill>
                  <a:schemeClr val="tx2"/>
                </a:solidFill>
              </a:rPr>
            </a:br>
            <a:r>
              <a:rPr lang="da-DK" sz="2000" dirty="0">
                <a:solidFill>
                  <a:schemeClr val="tx2"/>
                </a:solidFill>
              </a:rPr>
              <a:t>in Rubins rules (Barnard and Rubin, 1999) </a:t>
            </a:r>
            <a:br>
              <a:rPr lang="da-DK" sz="2000" dirty="0">
                <a:solidFill>
                  <a:schemeClr val="tx2"/>
                </a:solidFill>
              </a:rPr>
            </a:br>
            <a:r>
              <a:rPr lang="da-DK" sz="2000" dirty="0">
                <a:solidFill>
                  <a:schemeClr val="tx2"/>
                </a:solidFill>
              </a:rPr>
              <a:t>as implemented in R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Allow different variances for treatment (repeated)</a:t>
            </a:r>
            <a:endParaRPr lang="en-GB" sz="2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8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8B9-2E8A-47D4-AAD8-C991663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Essential</a:t>
            </a:r>
            <a:r>
              <a:rPr lang="da-DK" dirty="0"/>
              <a:t> R </a:t>
            </a:r>
            <a:r>
              <a:rPr lang="da-DK" dirty="0" err="1"/>
              <a:t>code</a:t>
            </a:r>
            <a:r>
              <a:rPr lang="da-DK" dirty="0"/>
              <a:t> for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CA60-215A-4B18-8AE0-372570F1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library(mice)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miceadds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method &lt;- rep("",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(amp))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names(method)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(amp)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method["aval"] &lt;-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bygroup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R.imputed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mice(imp,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method = method,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group = list("aval" = "</a:t>
            </a:r>
            <a:r>
              <a:rPr lang="en-GB" dirty="0" err="1">
                <a:solidFill>
                  <a:srgbClr val="E65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500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solidFill>
                  <a:srgbClr val="3F9C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 = 20221104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predictorMatrix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rgbClr val="E65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imputationFunction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list("aval" = "norm")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1F89DD-8233-47D1-892D-C790C60603F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59200" y="1547700"/>
            <a:ext cx="5284800" cy="18813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fit &lt;- with(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R.imputed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( 100*(aval - base)/base ~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treatment + region + base,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weights =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varIdent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(form = ~1 | treatment)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pool(fit)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07B8D-BA02-4643-AB80-8762E5F4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E14D-C9B6-4FC8-A42F-04EC1540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DCC1-8CAA-4324-97BA-CEE8AC49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C593D-E880-4D17-907A-02D324E04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E0F04-3C64-47E2-9AF9-F72AE7007B8F}"/>
              </a:ext>
            </a:extLst>
          </p:cNvPr>
          <p:cNvSpPr txBox="1"/>
          <p:nvPr/>
        </p:nvSpPr>
        <p:spPr>
          <a:xfrm>
            <a:off x="5815017" y="3724552"/>
            <a:ext cx="6442469" cy="21898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Use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miceadds</a:t>
            </a:r>
            <a:r>
              <a:rPr lang="da-DK" sz="2000" dirty="0">
                <a:solidFill>
                  <a:schemeClr val="tx2"/>
                </a:solidFill>
              </a:rPr>
              <a:t> for grouped imputation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da-DK" sz="2000" dirty="0">
                <a:solidFill>
                  <a:schemeClr val="tx2"/>
                </a:solidFill>
              </a:rPr>
              <a:t> contains combinations of </a:t>
            </a:r>
            <a:br>
              <a:rPr lang="da-DK" sz="2000" dirty="0">
                <a:solidFill>
                  <a:schemeClr val="tx2"/>
                </a:solidFill>
              </a:rPr>
            </a:b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da-DK" sz="2000" dirty="0">
                <a:solidFill>
                  <a:schemeClr val="tx2"/>
                </a:solidFill>
              </a:rPr>
              <a:t> and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</a:rPr>
              <a:t>Allow different variances for treatment with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gls()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predictorMatrix</a:t>
            </a:r>
            <a:r>
              <a:rPr lang="da-DK" sz="2000" dirty="0">
                <a:solidFill>
                  <a:schemeClr val="tx2"/>
                </a:solidFill>
              </a:rPr>
              <a:t> specifies that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aval</a:t>
            </a:r>
            <a:r>
              <a:rPr lang="da-DK" sz="2000" dirty="0">
                <a:solidFill>
                  <a:schemeClr val="tx2"/>
                </a:solidFill>
              </a:rPr>
              <a:t> is imputed </a:t>
            </a:r>
            <a:br>
              <a:rPr lang="da-DK" sz="2000" dirty="0">
                <a:solidFill>
                  <a:schemeClr val="tx2"/>
                </a:solidFill>
              </a:rPr>
            </a:br>
            <a:r>
              <a:rPr lang="da-DK" sz="2000" dirty="0">
                <a:solidFill>
                  <a:schemeClr val="tx2"/>
                </a:solidFill>
              </a:rPr>
              <a:t>from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region</a:t>
            </a:r>
            <a:r>
              <a:rPr lang="da-DK" sz="2000" dirty="0">
                <a:solidFill>
                  <a:schemeClr val="tx2"/>
                </a:solidFill>
              </a:rPr>
              <a:t> and </a:t>
            </a:r>
            <a:r>
              <a:rPr lang="da-DK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endParaRPr lang="en-GB" sz="2000" dirty="0" err="1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E9A1-D621-4BB5-A005-8CE45D8C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700"/>
            <a:ext cx="4164000" cy="129286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kern="1200" dirty="0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29EA2-7546-42CB-8111-E4E2E296E6C6}"/>
              </a:ext>
            </a:extLst>
          </p:cNvPr>
          <p:cNvSpPr txBox="1"/>
          <p:nvPr/>
        </p:nvSpPr>
        <p:spPr>
          <a:xfrm>
            <a:off x="648000" y="1940566"/>
            <a:ext cx="4164000" cy="42694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Number of imputations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5, 50, 500, 5000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Estimated treatment difference vs placebo for treatment A, B, C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Dotted lines show treatment differences estimated from full simulated dataset with no missing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86DBA44-B83A-8A54-1CE3-9A977E520D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1920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2285DBDD-3212-D7B1-1124-5DFC73C1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r>
              <a:rPr lang="en-US"/>
              <a:t>Aalborg R-user Group 9-Feb-2023</a:t>
            </a:r>
            <a:endParaRPr lang="en-GB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33DD5299-BC52-7D96-6D4A-2CBC5483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r>
              <a:rPr lang="it-IT"/>
              <a:t>Multiple imputation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0238F-CE16-477D-B3B2-4F631070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B8D2BF-D471-4023-B875-8B1EFB3F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60" y="647700"/>
            <a:ext cx="5680278" cy="5886300"/>
          </a:xfrm>
          <a:prstGeom prst="rect">
            <a:avLst/>
          </a:prstGeom>
          <a:noFill/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8659C6B-701B-C374-B735-C117E0AC0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210000"/>
            <a:ext cx="1920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CBEE3DE-100A-48F9-96C5-DEE412CC1B00}"/>
              </a:ext>
            </a:extLst>
          </p:cNvPr>
          <p:cNvSpPr/>
          <p:nvPr/>
        </p:nvSpPr>
        <p:spPr>
          <a:xfrm>
            <a:off x="11422306" y="697159"/>
            <a:ext cx="368893" cy="1659272"/>
          </a:xfrm>
          <a:prstGeom prst="rightBrac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801DA-6DBA-4378-B0A1-F19FC8433A21}"/>
              </a:ext>
            </a:extLst>
          </p:cNvPr>
          <p:cNvSpPr txBox="1"/>
          <p:nvPr/>
        </p:nvSpPr>
        <p:spPr>
          <a:xfrm>
            <a:off x="11804832" y="1355177"/>
            <a:ext cx="151002" cy="34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2000" dirty="0">
                <a:solidFill>
                  <a:schemeClr val="tx2"/>
                </a:solidFill>
              </a:rPr>
              <a:t>C</a:t>
            </a:r>
            <a:endParaRPr lang="en-GB" sz="2000" dirty="0" err="1">
              <a:solidFill>
                <a:schemeClr val="tx2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C75A27-E803-412D-BB62-E48143B0E52A}"/>
              </a:ext>
            </a:extLst>
          </p:cNvPr>
          <p:cNvSpPr/>
          <p:nvPr/>
        </p:nvSpPr>
        <p:spPr>
          <a:xfrm>
            <a:off x="11426665" y="2405892"/>
            <a:ext cx="368893" cy="1659272"/>
          </a:xfrm>
          <a:prstGeom prst="rightBrac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C8BDD-7DA6-4C89-80F3-D176BB56D983}"/>
              </a:ext>
            </a:extLst>
          </p:cNvPr>
          <p:cNvSpPr txBox="1"/>
          <p:nvPr/>
        </p:nvSpPr>
        <p:spPr>
          <a:xfrm>
            <a:off x="11829115" y="3063910"/>
            <a:ext cx="151002" cy="34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2000" dirty="0">
                <a:solidFill>
                  <a:schemeClr val="tx2"/>
                </a:solidFill>
              </a:rPr>
              <a:t>B</a:t>
            </a:r>
            <a:endParaRPr lang="en-GB" sz="2000" dirty="0" err="1">
              <a:solidFill>
                <a:schemeClr val="tx2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7129FC6-3157-4E7F-BD85-618E96384C26}"/>
              </a:ext>
            </a:extLst>
          </p:cNvPr>
          <p:cNvSpPr/>
          <p:nvPr/>
        </p:nvSpPr>
        <p:spPr>
          <a:xfrm>
            <a:off x="11426666" y="4164086"/>
            <a:ext cx="368893" cy="1659272"/>
          </a:xfrm>
          <a:prstGeom prst="rightBrac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B6A51-D925-49DA-BD9D-4734CA906BF4}"/>
              </a:ext>
            </a:extLst>
          </p:cNvPr>
          <p:cNvSpPr txBox="1"/>
          <p:nvPr/>
        </p:nvSpPr>
        <p:spPr>
          <a:xfrm>
            <a:off x="11829115" y="4822104"/>
            <a:ext cx="151002" cy="34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2000" dirty="0">
                <a:solidFill>
                  <a:schemeClr val="tx2"/>
                </a:solidFill>
              </a:rPr>
              <a:t>A</a:t>
            </a:r>
            <a:endParaRPr lang="en-GB" sz="2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0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D549-ED9C-49FA-A7C1-A320D2AF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972000"/>
            <a:ext cx="10896000" cy="972000"/>
          </a:xfrm>
        </p:spPr>
        <p:txBody>
          <a:bodyPr anchor="t">
            <a:normAutofit/>
          </a:bodyPr>
          <a:lstStyle/>
          <a:p>
            <a:r>
              <a:rPr lang="da-DK" dirty="0"/>
              <a:t>Comparison</a:t>
            </a:r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617732-E8FB-C6E3-4F78-6A0389B53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8C563F9-EB28-D68D-C182-281A4C73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r>
              <a:rPr lang="en-US"/>
              <a:t>Aalborg R-user Group 9-Feb-2023</a:t>
            </a:r>
            <a:endParaRPr lang="en-GB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9CE8F1DE-C238-6275-1347-FC70FDD4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r>
              <a:rPr lang="it-IT"/>
              <a:t>Multiple imputation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2DF5-D8D6-42FF-A3C8-C0B5B0F5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53645AE-B219-07CD-DD45-547652B16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999" y="648000"/>
            <a:ext cx="10896001" cy="324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7FFEAD9-D973-4782-DC52-7F3093200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614724"/>
              </p:ext>
            </p:extLst>
          </p:nvPr>
        </p:nvGraphicFramePr>
        <p:xfrm>
          <a:off x="648000" y="1944000"/>
          <a:ext cx="10896000" cy="426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60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09A5-A856-4FE8-A9F5-9826926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648000"/>
            <a:ext cx="10896000" cy="900000"/>
          </a:xfrm>
        </p:spPr>
        <p:txBody>
          <a:bodyPr anchor="t">
            <a:normAutofit/>
          </a:bodyPr>
          <a:lstStyle/>
          <a:p>
            <a:r>
              <a:rPr lang="da-DK" dirty="0"/>
              <a:t>Recommendation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AF7F824-6F3A-6501-1F7C-F6C25A39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r>
              <a:rPr lang="en-US"/>
              <a:t>Aalborg R-user Group 9-Feb-2023</a:t>
            </a:r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E39D3A7-082E-8CAE-834C-190C9B09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r>
              <a:rPr lang="it-IT"/>
              <a:t>Multiple imputation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77FD-F42C-446D-8EBD-CCC95A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F3E0D8D-642A-C2D7-C273-E746D1E37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DA54E05-3910-287D-7560-3799F078E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741503"/>
              </p:ext>
            </p:extLst>
          </p:nvPr>
        </p:nvGraphicFramePr>
        <p:xfrm>
          <a:off x="647999" y="1548000"/>
          <a:ext cx="10896001" cy="46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74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3DE84-FF1C-4671-820D-92158019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2D318-5F76-46AD-B615-36FD2D12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DCCEC-5D4E-49BD-B1F1-43B2F2F6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"/>
              <a:t>Aalborg R-user Group 9-Feb-2023</a:t>
            </a:r>
            <a:endParaRPr lang="en-GB" sz="100" dirty="0"/>
          </a:p>
        </p:txBody>
      </p:sp>
    </p:spTree>
    <p:extLst>
      <p:ext uri="{BB962C8B-B14F-4D97-AF65-F5344CB8AC3E}">
        <p14:creationId xmlns:p14="http://schemas.microsoft.com/office/powerpoint/2010/main" val="392221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DE525B-27D6-47CB-9A6A-CEDD953F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036C9-AF23-487A-88F7-85CF354F6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Views and opinions expressed are those of the speaker and not necessarily Novo Nordisk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7D9CD-1A79-488F-B641-DE8DA89E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19CD3-D1DD-42F4-8AC3-32AA5FE9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3C0B-8C03-4663-AA88-BF08E2C8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07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59C7507-EFD7-4634-A972-62A7F747A3D3}"/>
              </a:ext>
            </a:extLst>
          </p:cNvPr>
          <p:cNvSpPr/>
          <p:nvPr/>
        </p:nvSpPr>
        <p:spPr>
          <a:xfrm>
            <a:off x="323841" y="4478088"/>
            <a:ext cx="11544299" cy="1729670"/>
          </a:xfrm>
          <a:prstGeom prst="rect">
            <a:avLst/>
          </a:prstGeom>
          <a:solidFill>
            <a:srgbClr val="D8EAF8"/>
          </a:solidFill>
          <a:ln>
            <a:solidFill>
              <a:srgbClr val="D8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>
              <a:solidFill>
                <a:srgbClr val="FFFFFF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CCDE0C-F26A-4E31-8EFA-C4DCBB7B8476}"/>
              </a:ext>
            </a:extLst>
          </p:cNvPr>
          <p:cNvCxnSpPr>
            <a:cxnSpLocks/>
          </p:cNvCxnSpPr>
          <p:nvPr/>
        </p:nvCxnSpPr>
        <p:spPr>
          <a:xfrm>
            <a:off x="5906647" y="4674719"/>
            <a:ext cx="0" cy="1389197"/>
          </a:xfrm>
          <a:prstGeom prst="line">
            <a:avLst/>
          </a:prstGeom>
          <a:ln w="6350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A116A-F713-4ED6-86DF-8A960D37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B8E6-E57F-46A6-985D-E71C0685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BAD6B2-08B3-4E8A-BD77-75BFAE2AE13D}"/>
              </a:ext>
            </a:extLst>
          </p:cNvPr>
          <p:cNvCxnSpPr/>
          <p:nvPr/>
        </p:nvCxnSpPr>
        <p:spPr>
          <a:xfrm>
            <a:off x="3685010" y="1537978"/>
            <a:ext cx="225687" cy="0"/>
          </a:xfrm>
          <a:prstGeom prst="line">
            <a:avLst/>
          </a:prstGeom>
          <a:ln w="28575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686E6-ED0A-4643-95D3-F8632543DB48}"/>
              </a:ext>
            </a:extLst>
          </p:cNvPr>
          <p:cNvCxnSpPr>
            <a:cxnSpLocks/>
          </p:cNvCxnSpPr>
          <p:nvPr/>
        </p:nvCxnSpPr>
        <p:spPr>
          <a:xfrm>
            <a:off x="2892712" y="3005704"/>
            <a:ext cx="5391742" cy="0"/>
          </a:xfrm>
          <a:prstGeom prst="line">
            <a:avLst/>
          </a:prstGeom>
          <a:ln w="19050" cap="sq">
            <a:solidFill>
              <a:srgbClr val="001965"/>
            </a:solidFill>
            <a:prstDash val="sysDash"/>
            <a:miter lim="800000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0E3B7C-4B07-44B0-8EBD-D7E53ACE3EE5}"/>
              </a:ext>
            </a:extLst>
          </p:cNvPr>
          <p:cNvSpPr txBox="1"/>
          <p:nvPr/>
        </p:nvSpPr>
        <p:spPr>
          <a:xfrm>
            <a:off x="8563538" y="2932702"/>
            <a:ext cx="2087527" cy="188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1100" dirty="0">
                <a:solidFill>
                  <a:schemeClr val="tx2"/>
                </a:solidFill>
                <a:latin typeface="Apis" panose="020B0504010101010104" pitchFamily="34" charset="0"/>
                <a:ea typeface="Apis" panose="020B0504010101010104" pitchFamily="34" charset="0"/>
                <a:cs typeface="Apis" panose="020B0504010101010104" pitchFamily="34" charset="0"/>
              </a:rPr>
              <a:t>Duration (weeks)</a:t>
            </a:r>
            <a:endParaRPr lang="en-GB" sz="1100" dirty="0" err="1">
              <a:solidFill>
                <a:schemeClr val="tx2"/>
              </a:solidFill>
              <a:latin typeface="Apis" panose="020B0504010101010104" pitchFamily="34" charset="0"/>
              <a:ea typeface="Apis" panose="020B0504010101010104" pitchFamily="34" charset="0"/>
              <a:cs typeface="Apis" panose="020B05040101010101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F9D6F-5E03-4D09-B64F-13DE6317381A}"/>
              </a:ext>
            </a:extLst>
          </p:cNvPr>
          <p:cNvSpPr txBox="1"/>
          <p:nvPr/>
        </p:nvSpPr>
        <p:spPr>
          <a:xfrm>
            <a:off x="9121301" y="1169803"/>
            <a:ext cx="2429879" cy="240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1400" b="1" dirty="0">
                <a:solidFill>
                  <a:schemeClr val="tx2"/>
                </a:solidFill>
              </a:rPr>
              <a:t>Trial information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03ACF-193A-43F6-9412-41D721912EB5}"/>
              </a:ext>
            </a:extLst>
          </p:cNvPr>
          <p:cNvSpPr txBox="1"/>
          <p:nvPr/>
        </p:nvSpPr>
        <p:spPr>
          <a:xfrm>
            <a:off x="2709873" y="3078394"/>
            <a:ext cx="241903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rgbClr val="001965"/>
                </a:solidFill>
                <a:latin typeface="Apis" panose="020B0504010101010104" pitchFamily="34" charset="0"/>
                <a:ea typeface="Apis" panose="020B0504010101010104" pitchFamily="34" charset="0"/>
                <a:cs typeface="Apis" panose="020B0504010101010104" pitchFamily="34" charset="0"/>
              </a:rPr>
              <a:t>0</a:t>
            </a:r>
          </a:p>
          <a:p>
            <a:pPr algn="ctr"/>
            <a:r>
              <a:rPr lang="en-GB" sz="1100" dirty="0">
                <a:solidFill>
                  <a:srgbClr val="001965"/>
                </a:solidFill>
                <a:latin typeface="Apis" panose="020B0504010101010104" pitchFamily="34" charset="0"/>
                <a:ea typeface="Apis" panose="020B0504010101010104" pitchFamily="34" charset="0"/>
                <a:cs typeface="Apis" panose="020B0504010101010104" pitchFamily="34" charset="0"/>
              </a:rPr>
              <a:t>Randomisation (1:1:1:1)</a:t>
            </a:r>
            <a:endParaRPr lang="en-GB" sz="2000" dirty="0">
              <a:solidFill>
                <a:srgbClr val="001965"/>
              </a:solidFill>
              <a:latin typeface="Apis" panose="020B0504010101010104" pitchFamily="34" charset="0"/>
              <a:ea typeface="Apis" panose="020B0504010101010104" pitchFamily="34" charset="0"/>
              <a:cs typeface="Apis" panose="020B05040101010101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566FA-7B87-42A6-8ABC-193D3C83149B}"/>
              </a:ext>
            </a:extLst>
          </p:cNvPr>
          <p:cNvSpPr txBox="1"/>
          <p:nvPr/>
        </p:nvSpPr>
        <p:spPr>
          <a:xfrm>
            <a:off x="7623367" y="3102776"/>
            <a:ext cx="135694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GB" sz="1100" dirty="0">
              <a:solidFill>
                <a:srgbClr val="001965"/>
              </a:solidFill>
              <a:latin typeface="Apis" panose="020B0504010101010104" pitchFamily="34" charset="0"/>
              <a:ea typeface="Apis" panose="020B0504010101010104" pitchFamily="34" charset="0"/>
              <a:cs typeface="Apis" panose="020B0504010101010104" pitchFamily="34" charset="0"/>
            </a:endParaRPr>
          </a:p>
          <a:p>
            <a:pPr algn="ctr"/>
            <a:r>
              <a:rPr lang="en-GB" sz="1100" dirty="0">
                <a:solidFill>
                  <a:srgbClr val="001965"/>
                </a:solidFill>
                <a:latin typeface="Apis" panose="020B0504010101010104" pitchFamily="34" charset="0"/>
                <a:ea typeface="Apis" panose="020B0504010101010104" pitchFamily="34" charset="0"/>
                <a:cs typeface="Apis" panose="020B0504010101010104" pitchFamily="34" charset="0"/>
              </a:rPr>
              <a:t>End of treatment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2598AF-E3D2-45A4-8BB7-9ED60AECE315}"/>
              </a:ext>
            </a:extLst>
          </p:cNvPr>
          <p:cNvCxnSpPr>
            <a:cxnSpLocks/>
          </p:cNvCxnSpPr>
          <p:nvPr/>
        </p:nvCxnSpPr>
        <p:spPr>
          <a:xfrm>
            <a:off x="8288752" y="2927321"/>
            <a:ext cx="0" cy="156766"/>
          </a:xfrm>
          <a:prstGeom prst="line">
            <a:avLst/>
          </a:prstGeom>
          <a:ln w="19050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2F28A8D-B203-4583-8A55-06CCF591467C}"/>
              </a:ext>
            </a:extLst>
          </p:cNvPr>
          <p:cNvSpPr txBox="1"/>
          <p:nvPr/>
        </p:nvSpPr>
        <p:spPr>
          <a:xfrm>
            <a:off x="647700" y="4575466"/>
            <a:ext cx="5253479" cy="2151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81075" eaLnBrk="0" fontAlgn="auto" hangingPunct="0">
              <a:spcBef>
                <a:spcPct val="400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r>
              <a:rPr lang="en-GB" sz="1400" b="1" dirty="0">
                <a:solidFill>
                  <a:srgbClr val="002060"/>
                </a:solidFill>
              </a:rPr>
              <a:t>Trial objective</a:t>
            </a:r>
          </a:p>
          <a:p>
            <a:pPr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r>
              <a:rPr lang="en-GB" sz="1100" dirty="0">
                <a:solidFill>
                  <a:srgbClr val="001965"/>
                </a:solidFill>
              </a:rPr>
              <a:t>To demonstrate superiority of Treatment A, B, and C versus Placebo on percent change in Y from baseline to End of treatment</a:t>
            </a:r>
          </a:p>
          <a:p>
            <a:pPr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r>
              <a:rPr lang="en-GB" sz="1400" b="1" dirty="0">
                <a:solidFill>
                  <a:srgbClr val="001965"/>
                </a:solidFill>
              </a:rPr>
              <a:t>Trial Estimand</a:t>
            </a:r>
          </a:p>
          <a:p>
            <a:pPr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+mn-cs"/>
              </a:rPr>
              <a:t>Treatment difference between Treatment A, B, and C vs. placebo </a:t>
            </a:r>
            <a:r>
              <a:rPr lang="en-US" sz="1100" dirty="0">
                <a:solidFill>
                  <a:srgbClr val="001965"/>
                </a:solidFill>
                <a:latin typeface="Apis For Office"/>
              </a:rPr>
              <a:t>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+mn-cs"/>
              </a:rPr>
              <a:t> the percent change in Y from baseline to End of treatment</a:t>
            </a:r>
            <a:r>
              <a:rPr lang="en-US" sz="1100" dirty="0">
                <a:solidFill>
                  <a:srgbClr val="001965"/>
                </a:solidFill>
                <a:latin typeface="Apis For Office"/>
              </a:rPr>
              <a:t>, regardless of premature trial treatment discontinuation.</a:t>
            </a:r>
            <a:endParaRPr lang="en-GB" sz="1100" dirty="0">
              <a:solidFill>
                <a:srgbClr val="001965"/>
              </a:solidFill>
              <a:latin typeface="Apis For Office"/>
            </a:endParaRPr>
          </a:p>
          <a:p>
            <a:pPr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endParaRPr lang="en-GB" sz="1100" dirty="0">
              <a:solidFill>
                <a:srgbClr val="001965"/>
              </a:solidFill>
            </a:endParaRPr>
          </a:p>
          <a:p>
            <a:pPr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00B7FF"/>
              </a:buClr>
              <a:buSzPct val="120000"/>
              <a:defRPr/>
            </a:pPr>
            <a:endParaRPr lang="en-GB" sz="1100" dirty="0">
              <a:solidFill>
                <a:srgbClr val="001965"/>
              </a:solidFill>
            </a:endParaRPr>
          </a:p>
          <a:p>
            <a:pPr algn="l">
              <a:lnSpc>
                <a:spcPct val="120000"/>
              </a:lnSpc>
            </a:pPr>
            <a:endParaRPr lang="en-GB" sz="2000" dirty="0" err="1">
              <a:solidFill>
                <a:schemeClr val="tx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380FD4-AE5B-41E1-B863-A64434A1C400}"/>
              </a:ext>
            </a:extLst>
          </p:cNvPr>
          <p:cNvSpPr txBox="1"/>
          <p:nvPr/>
        </p:nvSpPr>
        <p:spPr>
          <a:xfrm>
            <a:off x="6344240" y="4576274"/>
            <a:ext cx="5193704" cy="974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81075" eaLnBrk="0" fontAlgn="auto" hangingPunct="0">
              <a:spcBef>
                <a:spcPct val="40000"/>
              </a:spcBef>
              <a:spcAft>
                <a:spcPts val="0"/>
              </a:spcAft>
              <a:buClr>
                <a:srgbClr val="009FDA"/>
              </a:buClr>
              <a:buSzPct val="120000"/>
              <a:defRPr/>
            </a:pPr>
            <a:r>
              <a:rPr lang="en-GB" sz="1400" b="1" dirty="0">
                <a:solidFill>
                  <a:srgbClr val="002060"/>
                </a:solidFill>
              </a:rPr>
              <a:t>Key endpoints</a:t>
            </a:r>
          </a:p>
          <a:p>
            <a:pPr marL="171450" indent="-171450"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3B97DE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GB" sz="1100" b="1" dirty="0">
                <a:solidFill>
                  <a:srgbClr val="001965"/>
                </a:solidFill>
              </a:rPr>
              <a:t>Primary: </a:t>
            </a:r>
            <a:r>
              <a:rPr lang="en-GB" sz="1100" dirty="0">
                <a:solidFill>
                  <a:srgbClr val="001965"/>
                </a:solidFill>
              </a:rPr>
              <a:t>Percent change from baseline to End of treatment in Y</a:t>
            </a:r>
          </a:p>
          <a:p>
            <a:pPr marL="171450" indent="-171450" defTabSz="981075" eaLnBrk="0" fontAlgn="auto" hangingPunct="0">
              <a:spcBef>
                <a:spcPts val="300"/>
              </a:spcBef>
              <a:spcAft>
                <a:spcPts val="0"/>
              </a:spcAft>
              <a:buClr>
                <a:srgbClr val="3B97DE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GB" sz="1100" dirty="0">
              <a:solidFill>
                <a:srgbClr val="001965"/>
              </a:solidFill>
            </a:endParaRPr>
          </a:p>
          <a:p>
            <a:pPr algn="l">
              <a:lnSpc>
                <a:spcPct val="120000"/>
              </a:lnSpc>
            </a:pPr>
            <a:endParaRPr lang="en-GB" sz="2000" dirty="0" err="1">
              <a:solidFill>
                <a:schemeClr val="tx2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56884D-8003-44CB-9C47-44FF6339BD50}"/>
              </a:ext>
            </a:extLst>
          </p:cNvPr>
          <p:cNvCxnSpPr/>
          <p:nvPr/>
        </p:nvCxnSpPr>
        <p:spPr>
          <a:xfrm>
            <a:off x="3692122" y="1901620"/>
            <a:ext cx="225687" cy="0"/>
          </a:xfrm>
          <a:prstGeom prst="line">
            <a:avLst/>
          </a:prstGeom>
          <a:ln w="28575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874A1-F664-4C22-8322-9EA4CC4975B5}"/>
              </a:ext>
            </a:extLst>
          </p:cNvPr>
          <p:cNvCxnSpPr/>
          <p:nvPr/>
        </p:nvCxnSpPr>
        <p:spPr>
          <a:xfrm>
            <a:off x="3693945" y="2273032"/>
            <a:ext cx="225687" cy="0"/>
          </a:xfrm>
          <a:prstGeom prst="line">
            <a:avLst/>
          </a:prstGeom>
          <a:ln w="28575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198E4D-4A89-4D10-AE33-9CE196F84E50}"/>
              </a:ext>
            </a:extLst>
          </p:cNvPr>
          <p:cNvCxnSpPr/>
          <p:nvPr/>
        </p:nvCxnSpPr>
        <p:spPr>
          <a:xfrm>
            <a:off x="3682593" y="2624342"/>
            <a:ext cx="225687" cy="0"/>
          </a:xfrm>
          <a:prstGeom prst="line">
            <a:avLst/>
          </a:prstGeom>
          <a:ln w="28575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2EAEE9-154D-4B9B-8BA7-7CE796835BED}"/>
              </a:ext>
            </a:extLst>
          </p:cNvPr>
          <p:cNvCxnSpPr>
            <a:cxnSpLocks/>
          </p:cNvCxnSpPr>
          <p:nvPr/>
        </p:nvCxnSpPr>
        <p:spPr>
          <a:xfrm>
            <a:off x="3694538" y="1537978"/>
            <a:ext cx="0" cy="109734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0CB4EF-0168-4C3F-BAD5-FC8017B460E0}"/>
              </a:ext>
            </a:extLst>
          </p:cNvPr>
          <p:cNvCxnSpPr/>
          <p:nvPr/>
        </p:nvCxnSpPr>
        <p:spPr>
          <a:xfrm>
            <a:off x="3456906" y="2087448"/>
            <a:ext cx="225687" cy="0"/>
          </a:xfrm>
          <a:prstGeom prst="line">
            <a:avLst/>
          </a:prstGeom>
          <a:ln w="28575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C4ED25-2C4E-49E2-8CC0-ABE368A94523}"/>
              </a:ext>
            </a:extLst>
          </p:cNvPr>
          <p:cNvSpPr/>
          <p:nvPr/>
        </p:nvSpPr>
        <p:spPr>
          <a:xfrm>
            <a:off x="3910703" y="1370163"/>
            <a:ext cx="4370575" cy="32399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200" dirty="0"/>
              <a:t>Treatment A</a:t>
            </a:r>
            <a:endParaRPr lang="en-GB" sz="1200" noProof="0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AA95DA-3812-4928-8731-259298B51665}"/>
              </a:ext>
            </a:extLst>
          </p:cNvPr>
          <p:cNvSpPr/>
          <p:nvPr/>
        </p:nvSpPr>
        <p:spPr>
          <a:xfrm>
            <a:off x="3910700" y="1731975"/>
            <a:ext cx="4370575" cy="323999"/>
          </a:xfrm>
          <a:prstGeom prst="rect">
            <a:avLst/>
          </a:prstGeom>
          <a:solidFill>
            <a:srgbClr val="3B97DE"/>
          </a:solidFill>
          <a:ln>
            <a:solidFill>
              <a:srgbClr val="3B9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200" dirty="0">
                <a:solidFill>
                  <a:srgbClr val="FFFFFF"/>
                </a:solidFill>
              </a:rPr>
              <a:t>Treatment B</a:t>
            </a:r>
            <a:endParaRPr lang="en-GB" sz="1200" noProof="0" dirty="0" err="1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4A491B-6E8A-4E04-8076-2A34E6E4329E}"/>
              </a:ext>
            </a:extLst>
          </p:cNvPr>
          <p:cNvSpPr/>
          <p:nvPr/>
        </p:nvSpPr>
        <p:spPr>
          <a:xfrm>
            <a:off x="3910702" y="2095416"/>
            <a:ext cx="4370575" cy="323999"/>
          </a:xfrm>
          <a:prstGeom prst="rect">
            <a:avLst/>
          </a:prstGeom>
          <a:solidFill>
            <a:srgbClr val="3F9C35"/>
          </a:solidFill>
          <a:ln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Treatment C</a:t>
            </a:r>
            <a:endParaRPr lang="en-GB" sz="1200" noProof="0" dirty="0" err="1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717AA1-D8FA-4D40-9551-0B9E69050A75}"/>
              </a:ext>
            </a:extLst>
          </p:cNvPr>
          <p:cNvSpPr/>
          <p:nvPr/>
        </p:nvSpPr>
        <p:spPr>
          <a:xfrm>
            <a:off x="3910697" y="2463931"/>
            <a:ext cx="4370575" cy="323999"/>
          </a:xfrm>
          <a:prstGeom prst="rect">
            <a:avLst/>
          </a:prstGeom>
          <a:solidFill>
            <a:srgbClr val="939AA7"/>
          </a:solidFill>
          <a:ln>
            <a:solidFill>
              <a:srgbClr val="939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Placebo</a:t>
            </a:r>
            <a:endParaRPr lang="en-GB" sz="1200" noProof="0" dirty="0" err="1">
              <a:solidFill>
                <a:schemeClr val="bg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6FB93E-79D5-46FC-9A8E-0D55663F6490}"/>
              </a:ext>
            </a:extLst>
          </p:cNvPr>
          <p:cNvCxnSpPr>
            <a:cxnSpLocks/>
          </p:cNvCxnSpPr>
          <p:nvPr/>
        </p:nvCxnSpPr>
        <p:spPr>
          <a:xfrm>
            <a:off x="3917293" y="2927321"/>
            <a:ext cx="0" cy="156766"/>
          </a:xfrm>
          <a:prstGeom prst="line">
            <a:avLst/>
          </a:prstGeom>
          <a:ln w="19050">
            <a:solidFill>
              <a:srgbClr val="001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24EC33B-DC7D-4E20-9948-BA8C7D762638}"/>
              </a:ext>
            </a:extLst>
          </p:cNvPr>
          <p:cNvSpPr txBox="1"/>
          <p:nvPr/>
        </p:nvSpPr>
        <p:spPr>
          <a:xfrm>
            <a:off x="758569" y="1762664"/>
            <a:ext cx="1236485" cy="240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a-DK" sz="1400" b="1" dirty="0">
                <a:solidFill>
                  <a:schemeClr val="tx2"/>
                </a:solidFill>
              </a:rPr>
              <a:t>~700 patients</a:t>
            </a:r>
            <a:endParaRPr lang="en-GB" sz="1400" b="1" dirty="0" err="1">
              <a:solidFill>
                <a:schemeClr val="tx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E91DAD-D756-4C7E-9B9E-D1465111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Trial design</a:t>
            </a:r>
            <a:br>
              <a:rPr lang="da-DK" dirty="0"/>
            </a:br>
            <a:endParaRPr lang="en-GB" sz="2000" dirty="0">
              <a:solidFill>
                <a:srgbClr val="939AA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764DE-D906-4B01-A408-3964ACFDAECA}"/>
              </a:ext>
            </a:extLst>
          </p:cNvPr>
          <p:cNvSpPr txBox="1"/>
          <p:nvPr/>
        </p:nvSpPr>
        <p:spPr>
          <a:xfrm>
            <a:off x="9128759" y="1611851"/>
            <a:ext cx="2525809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 defTabSz="981075" fontAlgn="auto">
              <a:spcBef>
                <a:spcPct val="40000"/>
              </a:spcBef>
              <a:spcAft>
                <a:spcPts val="0"/>
              </a:spcAft>
              <a:buClr>
                <a:srgbClr val="3B97DE"/>
              </a:buClr>
              <a:buSzPct val="120000"/>
              <a:buFontTx/>
              <a:buChar char="•"/>
              <a:defRPr/>
            </a:pPr>
            <a:r>
              <a:rPr lang="en-GB" sz="1100" dirty="0">
                <a:solidFill>
                  <a:srgbClr val="001965"/>
                </a:solidFill>
              </a:rPr>
              <a:t>Double blinded</a:t>
            </a:r>
          </a:p>
          <a:p>
            <a:pPr marL="180000" indent="-180000" defTabSz="981075" fontAlgn="auto">
              <a:spcBef>
                <a:spcPct val="40000"/>
              </a:spcBef>
              <a:spcAft>
                <a:spcPts val="0"/>
              </a:spcAft>
              <a:buClr>
                <a:srgbClr val="3B97DE"/>
              </a:buClr>
              <a:buSzPct val="120000"/>
              <a:buFontTx/>
              <a:buChar char="•"/>
              <a:defRPr/>
            </a:pPr>
            <a:r>
              <a:rPr lang="en-GB" sz="1100" dirty="0">
                <a:solidFill>
                  <a:srgbClr val="001965"/>
                </a:solidFill>
              </a:rPr>
              <a:t>Randomisation stratified by region</a:t>
            </a:r>
          </a:p>
          <a:p>
            <a:pPr marL="180000" indent="-180000" defTabSz="981075" fontAlgn="auto">
              <a:spcBef>
                <a:spcPct val="40000"/>
              </a:spcBef>
              <a:spcAft>
                <a:spcPts val="0"/>
              </a:spcAft>
              <a:buClr>
                <a:srgbClr val="3B97DE"/>
              </a:buClr>
              <a:buSzPct val="120000"/>
              <a:buFontTx/>
              <a:buChar char="•"/>
              <a:defRPr/>
            </a:pPr>
            <a:r>
              <a:rPr lang="en-GB" sz="1100" dirty="0">
                <a:solidFill>
                  <a:srgbClr val="001965"/>
                </a:solidFill>
              </a:rPr>
              <a:t>Patients that discontinue treatment, continue in trial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A4160-5C08-433C-88D4-5BC19D61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3887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Intercurrent events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514821" y="105051"/>
            <a:ext cx="312379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877866" rtl="0" eaLnBrk="1" latinLnBrk="0" hangingPunct="1">
              <a:defRPr sz="600" b="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4</a:t>
            </a:fld>
            <a:endParaRPr lang="en-GB" noProof="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3353F0-F7D2-4C4C-9C2C-BE9EBB3F780B}"/>
              </a:ext>
            </a:extLst>
          </p:cNvPr>
          <p:cNvGrpSpPr/>
          <p:nvPr/>
        </p:nvGrpSpPr>
        <p:grpSpPr>
          <a:xfrm>
            <a:off x="790280" y="1797981"/>
            <a:ext cx="10252279" cy="4672035"/>
            <a:chOff x="595073" y="1405027"/>
            <a:chExt cx="7689209" cy="350402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3A231B-7A07-45D8-8C2D-DB0306C79C3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2194510"/>
              <a:ext cx="5839548" cy="0"/>
            </a:xfrm>
            <a:prstGeom prst="straightConnector1">
              <a:avLst/>
            </a:prstGeom>
            <a:ln w="25400">
              <a:prstDash val="sysDash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E3A2D9-3355-4E03-85D3-DDB8B30BBEC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2469425"/>
              <a:ext cx="3443172" cy="0"/>
            </a:xfrm>
            <a:prstGeom prst="straightConnector1">
              <a:avLst/>
            </a:prstGeom>
            <a:ln w="25400"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CE12354-2A8E-492E-837D-E67E74742406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2750110"/>
              <a:ext cx="1476000" cy="0"/>
            </a:xfrm>
            <a:prstGeom prst="straightConnector1">
              <a:avLst/>
            </a:prstGeom>
            <a:ln w="25400"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1A272D3-E013-4942-B917-5E3F2FCCBE39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3683970"/>
              <a:ext cx="5839548" cy="0"/>
            </a:xfrm>
            <a:prstGeom prst="straightConnector1">
              <a:avLst/>
            </a:prstGeom>
            <a:ln w="25400">
              <a:prstDash val="sysDash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D41F3F3-B277-48BB-84F3-1563F6CE306D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3964770"/>
              <a:ext cx="1476000" cy="0"/>
            </a:xfrm>
            <a:prstGeom prst="straightConnector1">
              <a:avLst/>
            </a:prstGeom>
            <a:ln w="25400"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8FAEC65-8B08-4BBF-B6F2-036808ADBFB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81" y="4231055"/>
              <a:ext cx="3276000" cy="0"/>
            </a:xfrm>
            <a:prstGeom prst="straightConnector1">
              <a:avLst/>
            </a:prstGeom>
            <a:ln w="25400"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C4E13EE-0B08-43C7-A5BA-F0D3A332513F}"/>
                </a:ext>
              </a:extLst>
            </p:cNvPr>
            <p:cNvSpPr/>
            <p:nvPr/>
          </p:nvSpPr>
          <p:spPr>
            <a:xfrm>
              <a:off x="7617589" y="2143138"/>
              <a:ext cx="101545" cy="102743"/>
            </a:xfrm>
            <a:prstGeom prst="ellipse">
              <a:avLst/>
            </a:prstGeom>
            <a:solidFill>
              <a:srgbClr val="3F9C35"/>
            </a:solidFill>
            <a:ln w="9525">
              <a:solidFill>
                <a:srgbClr val="3F9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C54BAB3-FC7C-48A4-AB43-9E4E7D46B866}"/>
                </a:ext>
              </a:extLst>
            </p:cNvPr>
            <p:cNvSpPr/>
            <p:nvPr/>
          </p:nvSpPr>
          <p:spPr>
            <a:xfrm>
              <a:off x="7617589" y="2415871"/>
              <a:ext cx="101545" cy="102743"/>
            </a:xfrm>
            <a:prstGeom prst="ellipse">
              <a:avLst/>
            </a:prstGeom>
            <a:solidFill>
              <a:srgbClr val="3F9C35"/>
            </a:solidFill>
            <a:ln w="9525">
              <a:solidFill>
                <a:srgbClr val="3F9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053E112-A526-4E99-AD6D-8BDDACBF4ADE}"/>
                </a:ext>
              </a:extLst>
            </p:cNvPr>
            <p:cNvSpPr/>
            <p:nvPr/>
          </p:nvSpPr>
          <p:spPr>
            <a:xfrm>
              <a:off x="7617589" y="2691571"/>
              <a:ext cx="101545" cy="102743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417F974-CF7B-4E1A-919A-0B1DFAA5D1E6}"/>
                </a:ext>
              </a:extLst>
            </p:cNvPr>
            <p:cNvSpPr/>
            <p:nvPr/>
          </p:nvSpPr>
          <p:spPr>
            <a:xfrm>
              <a:off x="7624904" y="3641550"/>
              <a:ext cx="101545" cy="102743"/>
            </a:xfrm>
            <a:prstGeom prst="ellipse">
              <a:avLst/>
            </a:prstGeom>
            <a:solidFill>
              <a:srgbClr val="3F9C35"/>
            </a:solidFill>
            <a:ln w="9525">
              <a:solidFill>
                <a:srgbClr val="3F9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778CD35-D131-4A9D-92A7-5E8E9661FB90}"/>
                </a:ext>
              </a:extLst>
            </p:cNvPr>
            <p:cNvSpPr/>
            <p:nvPr/>
          </p:nvSpPr>
          <p:spPr>
            <a:xfrm>
              <a:off x="7617589" y="3908692"/>
              <a:ext cx="101545" cy="102743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B9106E3-9ABA-4481-A70B-2604395DAE80}"/>
                </a:ext>
              </a:extLst>
            </p:cNvPr>
            <p:cNvSpPr txBox="1"/>
            <p:nvPr/>
          </p:nvSpPr>
          <p:spPr>
            <a:xfrm>
              <a:off x="940882" y="1996562"/>
              <a:ext cx="778097" cy="1147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/>
                <a:t>Patient 1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4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5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69A0E9-EB4C-48DE-A979-64FFA07E4921}"/>
                </a:ext>
              </a:extLst>
            </p:cNvPr>
            <p:cNvSpPr txBox="1"/>
            <p:nvPr/>
          </p:nvSpPr>
          <p:spPr>
            <a:xfrm>
              <a:off x="947985" y="3484336"/>
              <a:ext cx="778097" cy="1424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/>
                <a:t>Patient 2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3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6</a:t>
              </a:r>
            </a:p>
            <a:p>
              <a:pPr>
                <a:lnSpc>
                  <a:spcPct val="150000"/>
                </a:lnSpc>
              </a:pPr>
              <a:r>
                <a:rPr lang="en-GB" sz="1600" dirty="0"/>
                <a:t>Patient 8</a:t>
              </a:r>
            </a:p>
            <a:p>
              <a:pPr>
                <a:lnSpc>
                  <a:spcPct val="150000"/>
                </a:lnSpc>
              </a:pPr>
              <a:endParaRPr lang="en-GB" sz="1600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391F6E-28FC-4CD6-86C1-3318AF578635}"/>
                </a:ext>
              </a:extLst>
            </p:cNvPr>
            <p:cNvCxnSpPr>
              <a:cxnSpLocks/>
            </p:cNvCxnSpPr>
            <p:nvPr/>
          </p:nvCxnSpPr>
          <p:spPr>
            <a:xfrm>
              <a:off x="3295225" y="2751020"/>
              <a:ext cx="4356000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86C986D-FB1E-496B-96DE-016F1AA673FA}"/>
                </a:ext>
              </a:extLst>
            </p:cNvPr>
            <p:cNvCxnSpPr>
              <a:cxnSpLocks/>
            </p:cNvCxnSpPr>
            <p:nvPr/>
          </p:nvCxnSpPr>
          <p:spPr>
            <a:xfrm>
              <a:off x="3294767" y="3966590"/>
              <a:ext cx="4356000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50E521-F7A8-418E-B64E-16A653F482D6}"/>
                </a:ext>
              </a:extLst>
            </p:cNvPr>
            <p:cNvSpPr txBox="1"/>
            <p:nvPr/>
          </p:nvSpPr>
          <p:spPr>
            <a:xfrm>
              <a:off x="1220681" y="1405027"/>
              <a:ext cx="1230145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1"/>
                  </a:solidFill>
                </a:rPr>
                <a:t>Randomisation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0BE3A80-A436-40E8-9307-74A4F936E136}"/>
                </a:ext>
              </a:extLst>
            </p:cNvPr>
            <p:cNvSpPr txBox="1"/>
            <p:nvPr/>
          </p:nvSpPr>
          <p:spPr>
            <a:xfrm>
              <a:off x="6917081" y="1439918"/>
              <a:ext cx="1367201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1"/>
                  </a:solidFill>
                </a:rPr>
                <a:t>End of treatment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8788D3C-770C-486D-9756-86109A02EBB7}"/>
                </a:ext>
              </a:extLst>
            </p:cNvPr>
            <p:cNvSpPr txBox="1"/>
            <p:nvPr/>
          </p:nvSpPr>
          <p:spPr>
            <a:xfrm>
              <a:off x="5452234" y="2139950"/>
              <a:ext cx="1497044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3"/>
                  </a:solidFill>
                </a:rPr>
                <a:t>Rescue medication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4F5FDC6-29D5-4419-9903-D8C9D34EF97F}"/>
                </a:ext>
              </a:extLst>
            </p:cNvPr>
            <p:cNvSpPr txBox="1"/>
            <p:nvPr/>
          </p:nvSpPr>
          <p:spPr>
            <a:xfrm>
              <a:off x="3327556" y="2465101"/>
              <a:ext cx="3614211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3"/>
                  </a:solidFill>
                </a:rPr>
                <a:t>Treatment discontinuation due to adverse event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1806E63-9BF4-42F9-BDC3-4574AAA709CF}"/>
                </a:ext>
              </a:extLst>
            </p:cNvPr>
            <p:cNvSpPr txBox="1"/>
            <p:nvPr/>
          </p:nvSpPr>
          <p:spPr>
            <a:xfrm>
              <a:off x="3403197" y="3648194"/>
              <a:ext cx="3652683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3"/>
                  </a:solidFill>
                </a:rPr>
                <a:t>Treatment discontinuation due to lack of efficacy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8578613-4178-41D1-A5D1-2B7EC435A9B9}"/>
                </a:ext>
              </a:extLst>
            </p:cNvPr>
            <p:cNvSpPr txBox="1"/>
            <p:nvPr/>
          </p:nvSpPr>
          <p:spPr>
            <a:xfrm>
              <a:off x="5081091" y="4017526"/>
              <a:ext cx="573715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3"/>
                  </a:solidFill>
                </a:rPr>
                <a:t>Death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AA029FB-7BD0-4EEA-9D11-66DF8847C198}"/>
                </a:ext>
              </a:extLst>
            </p:cNvPr>
            <p:cNvCxnSpPr/>
            <p:nvPr/>
          </p:nvCxnSpPr>
          <p:spPr>
            <a:xfrm>
              <a:off x="1841362" y="1737041"/>
              <a:ext cx="0" cy="30960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DF75367-4219-40C6-918A-FA705550849C}"/>
                </a:ext>
              </a:extLst>
            </p:cNvPr>
            <p:cNvCxnSpPr/>
            <p:nvPr/>
          </p:nvCxnSpPr>
          <p:spPr>
            <a:xfrm>
              <a:off x="7649429" y="1734641"/>
              <a:ext cx="0" cy="30960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A4E958-99A5-4C94-83DD-43BB42C9542F}"/>
                </a:ext>
              </a:extLst>
            </p:cNvPr>
            <p:cNvSpPr txBox="1"/>
            <p:nvPr/>
          </p:nvSpPr>
          <p:spPr>
            <a:xfrm rot="16200000">
              <a:off x="235744" y="2476553"/>
              <a:ext cx="1035379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1"/>
                  </a:solidFill>
                </a:rPr>
                <a:t>Treatment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27A50-1042-42D8-B9EE-78777A684834}"/>
                </a:ext>
              </a:extLst>
            </p:cNvPr>
            <p:cNvSpPr txBox="1"/>
            <p:nvPr/>
          </p:nvSpPr>
          <p:spPr>
            <a:xfrm rot="16200000">
              <a:off x="404253" y="3934799"/>
              <a:ext cx="704761" cy="31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dirty="0">
                  <a:solidFill>
                    <a:schemeClr val="accent1"/>
                  </a:solidFill>
                </a:rPr>
                <a:t>Placebo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1B4E1989-CC62-49C1-B8C2-EDF0E20F1808}"/>
                </a:ext>
              </a:extLst>
            </p:cNvPr>
            <p:cNvSpPr/>
            <p:nvPr/>
          </p:nvSpPr>
          <p:spPr>
            <a:xfrm>
              <a:off x="864228" y="2139951"/>
              <a:ext cx="83757" cy="9364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02" name="Left Brace 101">
              <a:extLst>
                <a:ext uri="{FF2B5EF4-FFF2-40B4-BE49-F238E27FC236}">
                  <a16:creationId xmlns:a16="http://schemas.microsoft.com/office/drawing/2014/main" id="{9369547C-6A38-4FAD-B806-011ADBE89CBD}"/>
                </a:ext>
              </a:extLst>
            </p:cNvPr>
            <p:cNvSpPr/>
            <p:nvPr/>
          </p:nvSpPr>
          <p:spPr>
            <a:xfrm>
              <a:off x="864229" y="3559576"/>
              <a:ext cx="45719" cy="10113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03" name="Lightning Bolt 102">
              <a:extLst>
                <a:ext uri="{FF2B5EF4-FFF2-40B4-BE49-F238E27FC236}">
                  <a16:creationId xmlns:a16="http://schemas.microsoft.com/office/drawing/2014/main" id="{6123A869-B669-41AA-B8C2-FDB5339C72BF}"/>
                </a:ext>
              </a:extLst>
            </p:cNvPr>
            <p:cNvSpPr/>
            <p:nvPr/>
          </p:nvSpPr>
          <p:spPr>
            <a:xfrm>
              <a:off x="4974794" y="4089862"/>
              <a:ext cx="187200" cy="238460"/>
            </a:xfrm>
            <a:prstGeom prst="lightningBol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04" name="&quot;Not Allowed&quot; Symbol 74">
              <a:extLst>
                <a:ext uri="{FF2B5EF4-FFF2-40B4-BE49-F238E27FC236}">
                  <a16:creationId xmlns:a16="http://schemas.microsoft.com/office/drawing/2014/main" id="{A8BAC829-D1CC-445B-ADA1-DB1FB898F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5294" y="3873215"/>
              <a:ext cx="180000" cy="180000"/>
            </a:xfrm>
            <a:prstGeom prst="noSmoking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/>
                </a:solidFill>
              </a:endParaRPr>
            </a:p>
          </p:txBody>
        </p:sp>
        <p:sp>
          <p:nvSpPr>
            <p:cNvPr id="105" name="Cross 104">
              <a:extLst>
                <a:ext uri="{FF2B5EF4-FFF2-40B4-BE49-F238E27FC236}">
                  <a16:creationId xmlns:a16="http://schemas.microsoft.com/office/drawing/2014/main" id="{29F6A803-6098-4E1E-BEEC-F0206E4D44A3}"/>
                </a:ext>
              </a:extLst>
            </p:cNvPr>
            <p:cNvSpPr/>
            <p:nvPr/>
          </p:nvSpPr>
          <p:spPr>
            <a:xfrm rot="19062053">
              <a:off x="3211829" y="2661666"/>
              <a:ext cx="180000" cy="180000"/>
            </a:xfrm>
            <a:prstGeom prst="plus">
              <a:avLst>
                <a:gd name="adj" fmla="val 36602"/>
              </a:avLst>
            </a:prstGeom>
            <a:solidFill>
              <a:srgbClr val="EAAB00"/>
            </a:solidFill>
            <a:ln w="9525">
              <a:solidFill>
                <a:srgbClr val="EA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pic>
        <p:nvPicPr>
          <p:cNvPr id="107" name="Picture 3" descr="C:\Users\hlyn\AppData\Local\Microsoft\Windows\Temporary Internet Files\Content.IE5\BZI9T0X2\barretr-Lifesaver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55" y="3041211"/>
            <a:ext cx="343652" cy="3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63A231B-7A07-45D8-8C2D-DB0306C79C35}"/>
              </a:ext>
            </a:extLst>
          </p:cNvPr>
          <p:cNvCxnSpPr>
            <a:cxnSpLocks/>
          </p:cNvCxnSpPr>
          <p:nvPr/>
        </p:nvCxnSpPr>
        <p:spPr>
          <a:xfrm flipV="1">
            <a:off x="2413176" y="3934169"/>
            <a:ext cx="3375429" cy="1864"/>
          </a:xfrm>
          <a:prstGeom prst="straightConnector1">
            <a:avLst/>
          </a:prstGeom>
          <a:ln w="25400"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ross 108">
            <a:extLst>
              <a:ext uri="{FF2B5EF4-FFF2-40B4-BE49-F238E27FC236}">
                <a16:creationId xmlns:a16="http://schemas.microsoft.com/office/drawing/2014/main" id="{29F6A803-6098-4E1E-BEEC-F0206E4D44A3}"/>
              </a:ext>
            </a:extLst>
          </p:cNvPr>
          <p:cNvSpPr/>
          <p:nvPr/>
        </p:nvSpPr>
        <p:spPr>
          <a:xfrm rot="19062053">
            <a:off x="5617445" y="3806221"/>
            <a:ext cx="240000" cy="240000"/>
          </a:xfrm>
          <a:prstGeom prst="plus">
            <a:avLst>
              <a:gd name="adj" fmla="val 36602"/>
            </a:avLst>
          </a:prstGeom>
          <a:solidFill>
            <a:srgbClr val="EAAB00"/>
          </a:solidFill>
          <a:ln w="9525">
            <a:solidFill>
              <a:srgbClr val="EA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63A231B-7A07-45D8-8C2D-DB0306C79C35}"/>
              </a:ext>
            </a:extLst>
          </p:cNvPr>
          <p:cNvCxnSpPr>
            <a:cxnSpLocks/>
          </p:cNvCxnSpPr>
          <p:nvPr/>
        </p:nvCxnSpPr>
        <p:spPr>
          <a:xfrm flipV="1">
            <a:off x="5788604" y="3915536"/>
            <a:ext cx="4429093" cy="12173"/>
          </a:xfrm>
          <a:prstGeom prst="straightConnector1">
            <a:avLst/>
          </a:prstGeom>
          <a:ln w="25400">
            <a:solidFill>
              <a:schemeClr val="accent3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3" descr="C:\Users\hlyn\AppData\Local\Microsoft\Windows\Temporary Internet Files\Content.IE5\BZI9T0X2\barretr-Lifesaver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87" y="3752591"/>
            <a:ext cx="343652" cy="3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68788D3C-770C-486D-9756-86109A02EBB7}"/>
              </a:ext>
            </a:extLst>
          </p:cNvPr>
          <p:cNvSpPr txBox="1"/>
          <p:nvPr/>
        </p:nvSpPr>
        <p:spPr>
          <a:xfrm>
            <a:off x="6664351" y="3532519"/>
            <a:ext cx="1996059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accent3"/>
                </a:solidFill>
              </a:rPr>
              <a:t>Rescue medication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F5FDC6-29D5-4419-9903-D8C9D34EF97F}"/>
              </a:ext>
            </a:extLst>
          </p:cNvPr>
          <p:cNvSpPr txBox="1"/>
          <p:nvPr/>
        </p:nvSpPr>
        <p:spPr>
          <a:xfrm>
            <a:off x="3397177" y="3942122"/>
            <a:ext cx="6034801" cy="42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accent3"/>
                </a:solidFill>
              </a:rPr>
              <a:t>Treatment discontinuation due to adverse event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053E112-A526-4E99-AD6D-8BDDACBF4ADE}"/>
              </a:ext>
            </a:extLst>
          </p:cNvPr>
          <p:cNvSpPr/>
          <p:nvPr/>
        </p:nvSpPr>
        <p:spPr>
          <a:xfrm>
            <a:off x="10176294" y="3847418"/>
            <a:ext cx="135393" cy="136991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F924A6-88E0-41F3-8C18-BD5806816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4172957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878899" rtl="0" eaLnBrk="1" latinLnBrk="0" hangingPunct="1">
              <a:spcBef>
                <a:spcPct val="0"/>
              </a:spcBef>
              <a:defRPr sz="6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noProof="0"/>
              <a:t>Multiple imputation</a:t>
            </a:r>
            <a:endParaRPr lang="en-GB" noProof="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6850CF-680B-4540-ADBA-69312A0B56B4}"/>
              </a:ext>
            </a:extLst>
          </p:cNvPr>
          <p:cNvCxnSpPr>
            <a:cxnSpLocks/>
          </p:cNvCxnSpPr>
          <p:nvPr/>
        </p:nvCxnSpPr>
        <p:spPr>
          <a:xfrm>
            <a:off x="2410026" y="5936741"/>
            <a:ext cx="2894892" cy="0"/>
          </a:xfrm>
          <a:prstGeom prst="straightConnector1">
            <a:avLst/>
          </a:prstGeom>
          <a:ln w="25400"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C5E3DEE-23C0-4921-8B7A-41FCE796B667}"/>
              </a:ext>
            </a:extLst>
          </p:cNvPr>
          <p:cNvSpPr txBox="1"/>
          <p:nvPr/>
        </p:nvSpPr>
        <p:spPr>
          <a:xfrm>
            <a:off x="5462024" y="5711486"/>
            <a:ext cx="2347117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accent3"/>
                </a:solidFill>
              </a:rPr>
              <a:t>Withdrawal of consent</a:t>
            </a:r>
          </a:p>
        </p:txBody>
      </p:sp>
      <p:pic>
        <p:nvPicPr>
          <p:cNvPr id="47" name="Picture 2" descr="C:\Users\tsau\AppData\Local\Microsoft\Windows\Temporary Internet Files\Content.IE5\C9MBAWSB\warning-sign11[1].png">
            <a:extLst>
              <a:ext uri="{FF2B5EF4-FFF2-40B4-BE49-F238E27FC236}">
                <a16:creationId xmlns:a16="http://schemas.microsoft.com/office/drawing/2014/main" id="{4CA6C83B-A827-4586-BE89-9887E66E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13" y="5818128"/>
            <a:ext cx="241231" cy="20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D5E579F-7281-4D9A-AF0A-4ABDCE554429}"/>
              </a:ext>
            </a:extLst>
          </p:cNvPr>
          <p:cNvSpPr txBox="1"/>
          <p:nvPr/>
        </p:nvSpPr>
        <p:spPr>
          <a:xfrm>
            <a:off x="18491" y="6516878"/>
            <a:ext cx="7518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https://database.ich.org/sites/default/files/E9%28R1%29%20Training%20Material%20-%20PDF_0.pdf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737F-0C54-4680-B17B-0B4BBE846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Aalborg R-user Group 9-Feb-2023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8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65C8-B2E8-40F8-B48D-BA4B6750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Clinical 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7932-9ED9-4AC6-941E-40B8090C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What is the treatment effect of Treatment A versus placebo on change in Y from baseline to week T in participants with “Disease”, 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regardless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of change in background medication and/or premature treatment discontinuation?</a:t>
            </a:r>
          </a:p>
          <a:p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What is the treatment effect of Treatment A versus placebo on change in Y from baseline to week T in participants with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“Disease”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as if all participants adhered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to treatment and no rescue treatment was available?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54E2-43FE-439C-87A0-A5C41D57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47AE-8D27-41D1-8B9C-42B3B56B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EA968D-AC58-4F53-AF48-E7C3992196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973-94AD-4184-A7BB-480A10D7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3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dirty="0"/>
              <a:t>“As if all adhered”</a:t>
            </a:r>
          </a:p>
        </p:txBody>
      </p:sp>
      <p:sp>
        <p:nvSpPr>
          <p:cNvPr id="6" name="Oval 5"/>
          <p:cNvSpPr/>
          <p:nvPr/>
        </p:nvSpPr>
        <p:spPr>
          <a:xfrm flipH="1">
            <a:off x="2287536" y="2297185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>
            <a:off x="1913458" y="1985812"/>
            <a:ext cx="7257724" cy="3126995"/>
          </a:xfrm>
          <a:prstGeom prst="bentConnector3">
            <a:avLst>
              <a:gd name="adj1" fmla="val -251"/>
            </a:avLst>
          </a:prstGeom>
          <a:ln w="25400">
            <a:prstDash val="solid"/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85281" y="5239247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4079" y="5666791"/>
            <a:ext cx="94830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Time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709" y="3524093"/>
            <a:ext cx="25464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Change from baseline in 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870132" y="4320717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862432" y="3612385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96949" y="3453408"/>
            <a:ext cx="58194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96949" y="4171448"/>
            <a:ext cx="58194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0.2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274240" y="5112807"/>
            <a:ext cx="0" cy="76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75165" y="5228288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1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364123" y="5112805"/>
            <a:ext cx="0" cy="6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41364" y="5239244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30321" y="5112807"/>
            <a:ext cx="0" cy="76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21945" y="5228440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3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510904" y="5112805"/>
            <a:ext cx="0" cy="65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48229" y="5228288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4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737187" y="5112805"/>
            <a:ext cx="0" cy="6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2489" y="5233956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971448" y="5112807"/>
            <a:ext cx="0" cy="71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2"/>
          </p:cNvCxnSpPr>
          <p:nvPr/>
        </p:nvCxnSpPr>
        <p:spPr>
          <a:xfrm>
            <a:off x="2440711" y="2378269"/>
            <a:ext cx="820328" cy="509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6" idx="3"/>
          </p:cNvCxnSpPr>
          <p:nvPr/>
        </p:nvCxnSpPr>
        <p:spPr>
          <a:xfrm>
            <a:off x="2413286" y="2611978"/>
            <a:ext cx="959905" cy="735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flipH="1">
            <a:off x="2282541" y="2473557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47" name="5-Point Star 46"/>
          <p:cNvSpPr/>
          <p:nvPr/>
        </p:nvSpPr>
        <p:spPr>
          <a:xfrm>
            <a:off x="3247998" y="2859390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1" name="Oval 50"/>
          <p:cNvSpPr/>
          <p:nvPr/>
        </p:nvSpPr>
        <p:spPr>
          <a:xfrm flipH="1">
            <a:off x="3247998" y="3245053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2" name="Oval 51"/>
          <p:cNvSpPr/>
          <p:nvPr/>
        </p:nvSpPr>
        <p:spPr>
          <a:xfrm flipH="1">
            <a:off x="4439562" y="3719640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3" name="Oval 52"/>
          <p:cNvSpPr/>
          <p:nvPr/>
        </p:nvSpPr>
        <p:spPr>
          <a:xfrm flipH="1">
            <a:off x="5644630" y="4067363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4" name="Oval 53"/>
          <p:cNvSpPr/>
          <p:nvPr/>
        </p:nvSpPr>
        <p:spPr>
          <a:xfrm flipH="1">
            <a:off x="6870252" y="4229531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5" name="Oval 54"/>
          <p:cNvSpPr/>
          <p:nvPr/>
        </p:nvSpPr>
        <p:spPr>
          <a:xfrm flipH="1">
            <a:off x="8197653" y="4327832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333331" y="3326137"/>
            <a:ext cx="1200005" cy="474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533337" y="3800724"/>
            <a:ext cx="1189743" cy="357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23077" y="4158548"/>
            <a:ext cx="1231552" cy="1621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6"/>
          </p:cNvCxnSpPr>
          <p:nvPr/>
        </p:nvCxnSpPr>
        <p:spPr>
          <a:xfrm>
            <a:off x="6954631" y="4320716"/>
            <a:ext cx="1243021" cy="8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261039" y="2302278"/>
            <a:ext cx="1257172" cy="8108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510903" y="2147981"/>
            <a:ext cx="1288764" cy="15429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799668" y="2065230"/>
            <a:ext cx="1154963" cy="8275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954631" y="2065230"/>
            <a:ext cx="1326917" cy="41375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 flipH="1">
            <a:off x="3256744" y="2311389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 flipH="1">
            <a:off x="4434316" y="2209435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 flipH="1">
            <a:off x="5667906" y="2068021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flipH="1">
            <a:off x="6902168" y="1985811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flipH="1">
            <a:off x="8197652" y="2025519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4430859" y="3392038"/>
            <a:ext cx="165503" cy="165503"/>
          </a:xfrm>
          <a:prstGeom prst="star5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3" name="5-Point Star 132"/>
          <p:cNvSpPr/>
          <p:nvPr/>
        </p:nvSpPr>
        <p:spPr>
          <a:xfrm>
            <a:off x="5645629" y="3814135"/>
            <a:ext cx="165503" cy="165503"/>
          </a:xfrm>
          <a:prstGeom prst="star5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4" name="5-Point Star 133"/>
          <p:cNvSpPr/>
          <p:nvPr/>
        </p:nvSpPr>
        <p:spPr>
          <a:xfrm>
            <a:off x="6888698" y="4036405"/>
            <a:ext cx="165503" cy="165503"/>
          </a:xfrm>
          <a:prstGeom prst="star5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5" name="5-Point Star 134"/>
          <p:cNvSpPr/>
          <p:nvPr/>
        </p:nvSpPr>
        <p:spPr>
          <a:xfrm>
            <a:off x="8191487" y="4173649"/>
            <a:ext cx="165503" cy="165503"/>
          </a:xfrm>
          <a:prstGeom prst="star5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4" name="Freeform 143"/>
          <p:cNvSpPr/>
          <p:nvPr/>
        </p:nvSpPr>
        <p:spPr>
          <a:xfrm rot="16200000">
            <a:off x="4053998" y="3286606"/>
            <a:ext cx="523215" cy="401604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5" name="Freeform 144"/>
          <p:cNvSpPr/>
          <p:nvPr/>
        </p:nvSpPr>
        <p:spPr>
          <a:xfrm rot="16200000">
            <a:off x="5230151" y="3747970"/>
            <a:ext cx="685300" cy="325201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6" name="Freeform 145"/>
          <p:cNvSpPr/>
          <p:nvPr/>
        </p:nvSpPr>
        <p:spPr>
          <a:xfrm rot="16200000">
            <a:off x="6395016" y="3959132"/>
            <a:ext cx="917467" cy="325200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7" name="Freeform 146"/>
          <p:cNvSpPr/>
          <p:nvPr/>
        </p:nvSpPr>
        <p:spPr>
          <a:xfrm rot="16200000">
            <a:off x="7705224" y="4172320"/>
            <a:ext cx="949077" cy="188953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3330693" y="2942141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5-Point Star 153"/>
          <p:cNvSpPr/>
          <p:nvPr/>
        </p:nvSpPr>
        <p:spPr>
          <a:xfrm>
            <a:off x="2281427" y="2087894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2364123" y="2170645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1853960" y="2849644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396949" y="2690668"/>
            <a:ext cx="54807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0.6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477814" y="1647146"/>
            <a:ext cx="287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Randomised to Placebo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477814" y="3991625"/>
            <a:ext cx="310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Randomised to</a:t>
            </a:r>
          </a:p>
          <a:p>
            <a:r>
              <a:rPr lang="en-GB" sz="2400" dirty="0"/>
              <a:t>Treatment A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4516901" y="3474789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724093" y="3879600"/>
            <a:ext cx="0" cy="31360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978755" y="4112861"/>
            <a:ext cx="0" cy="22881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5-Point Star 62"/>
          <p:cNvSpPr/>
          <p:nvPr/>
        </p:nvSpPr>
        <p:spPr>
          <a:xfrm>
            <a:off x="3322273" y="6221649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64" name="5-Point Star 63"/>
          <p:cNvSpPr/>
          <p:nvPr/>
        </p:nvSpPr>
        <p:spPr>
          <a:xfrm>
            <a:off x="5973799" y="6221647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593996" y="6140252"/>
            <a:ext cx="159187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 dirty="0"/>
              <a:t>Observed value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92479" y="6140250"/>
            <a:ext cx="159187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 dirty="0"/>
              <a:t>Missing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CC30-E7BF-43EF-B6AD-C8FE09AA0F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56950" y="431800"/>
            <a:ext cx="5549517" cy="168000"/>
          </a:xfrm>
          <a:prstGeom prst="rect">
            <a:avLst/>
          </a:prstGeom>
          <a:ln/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219170" rtl="0" eaLnBrk="1" latinLnBrk="0" hangingPunct="1">
              <a:defRPr sz="9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/>
              <a:t>Multiple imputation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AE28-2A3D-479A-A2EE-22750BDC7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32000" y="432000"/>
            <a:ext cx="432000" cy="167800"/>
          </a:xfrm>
          <a:prstGeom prst="rect">
            <a:avLst/>
          </a:prstGeom>
          <a:ln/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219170" rtl="0" eaLnBrk="1" latinLnBrk="0" hangingPunct="1">
              <a:defRPr sz="9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084C1F2-A68A-4674-85A4-4BADEF37D3D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65194-137C-429B-842F-7A3B6C30D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Aalborg R-user Group 9-Feb-2023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38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/>
          <p:cNvCxnSpPr/>
          <p:nvPr/>
        </p:nvCxnSpPr>
        <p:spPr>
          <a:xfrm>
            <a:off x="2364121" y="2179174"/>
            <a:ext cx="0" cy="1919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342392" y="2425797"/>
            <a:ext cx="0" cy="50102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510901" y="2311391"/>
            <a:ext cx="0" cy="55000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734299" y="2149585"/>
            <a:ext cx="0" cy="5410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974780" y="2134103"/>
            <a:ext cx="0" cy="27054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dirty="0"/>
              <a:t>Alternative?</a:t>
            </a:r>
          </a:p>
        </p:txBody>
      </p:sp>
      <p:sp>
        <p:nvSpPr>
          <p:cNvPr id="6" name="Oval 5"/>
          <p:cNvSpPr/>
          <p:nvPr/>
        </p:nvSpPr>
        <p:spPr>
          <a:xfrm flipH="1">
            <a:off x="2287536" y="2297185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>
            <a:off x="1913458" y="1985812"/>
            <a:ext cx="7257724" cy="3126995"/>
          </a:xfrm>
          <a:prstGeom prst="bentConnector3">
            <a:avLst>
              <a:gd name="adj1" fmla="val 18"/>
            </a:avLst>
          </a:prstGeom>
          <a:ln w="25400">
            <a:prstDash val="solid"/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85281" y="5239247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4079" y="5666791"/>
            <a:ext cx="94830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Time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709" y="3524093"/>
            <a:ext cx="25464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Change from baseline in 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870132" y="4320717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862432" y="3612385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74240" y="5112807"/>
            <a:ext cx="0" cy="76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75165" y="5228288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1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364123" y="5112805"/>
            <a:ext cx="0" cy="6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41364" y="5239244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30321" y="5112807"/>
            <a:ext cx="0" cy="76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21945" y="5228440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3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510904" y="5112805"/>
            <a:ext cx="0" cy="65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48229" y="5228288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4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737187" y="5112805"/>
            <a:ext cx="0" cy="6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2489" y="5233956"/>
            <a:ext cx="3925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971448" y="5112807"/>
            <a:ext cx="0" cy="71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2"/>
          </p:cNvCxnSpPr>
          <p:nvPr/>
        </p:nvCxnSpPr>
        <p:spPr>
          <a:xfrm>
            <a:off x="2440711" y="2378269"/>
            <a:ext cx="820328" cy="509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6" idx="3"/>
          </p:cNvCxnSpPr>
          <p:nvPr/>
        </p:nvCxnSpPr>
        <p:spPr>
          <a:xfrm>
            <a:off x="2413286" y="2611978"/>
            <a:ext cx="959905" cy="735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flipH="1">
            <a:off x="2282541" y="2473557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47" name="5-Point Star 46"/>
          <p:cNvSpPr/>
          <p:nvPr/>
        </p:nvSpPr>
        <p:spPr>
          <a:xfrm>
            <a:off x="3247998" y="2859390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1" name="Oval 50"/>
          <p:cNvSpPr/>
          <p:nvPr/>
        </p:nvSpPr>
        <p:spPr>
          <a:xfrm flipH="1">
            <a:off x="3247998" y="3245053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2" name="Oval 51"/>
          <p:cNvSpPr/>
          <p:nvPr/>
        </p:nvSpPr>
        <p:spPr>
          <a:xfrm flipH="1">
            <a:off x="4439562" y="3719640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3" name="Oval 52"/>
          <p:cNvSpPr/>
          <p:nvPr/>
        </p:nvSpPr>
        <p:spPr>
          <a:xfrm flipH="1">
            <a:off x="5644630" y="4067363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4" name="Oval 53"/>
          <p:cNvSpPr/>
          <p:nvPr/>
        </p:nvSpPr>
        <p:spPr>
          <a:xfrm flipH="1">
            <a:off x="6870252" y="4229531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5" name="Oval 54"/>
          <p:cNvSpPr/>
          <p:nvPr/>
        </p:nvSpPr>
        <p:spPr>
          <a:xfrm flipH="1">
            <a:off x="8197653" y="4327832"/>
            <a:ext cx="153177" cy="162168"/>
          </a:xfrm>
          <a:prstGeom prst="ellips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333331" y="3326137"/>
            <a:ext cx="1200005" cy="474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533337" y="3800724"/>
            <a:ext cx="1189743" cy="357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23077" y="4158548"/>
            <a:ext cx="1231552" cy="1621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6"/>
          </p:cNvCxnSpPr>
          <p:nvPr/>
        </p:nvCxnSpPr>
        <p:spPr>
          <a:xfrm>
            <a:off x="6954631" y="4320716"/>
            <a:ext cx="1243021" cy="8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261039" y="2302278"/>
            <a:ext cx="1257172" cy="8108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510903" y="2147981"/>
            <a:ext cx="1288764" cy="15429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799668" y="2065230"/>
            <a:ext cx="1154963" cy="8275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954631" y="2065230"/>
            <a:ext cx="1326917" cy="41375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 flipH="1">
            <a:off x="3256744" y="2311389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 flipH="1">
            <a:off x="4434316" y="2209435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 flipH="1">
            <a:off x="5667906" y="2068021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flipH="1">
            <a:off x="6902168" y="1985811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flipH="1">
            <a:off x="8197652" y="2025519"/>
            <a:ext cx="153177" cy="1621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4430859" y="3392038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3" name="5-Point Star 132"/>
          <p:cNvSpPr/>
          <p:nvPr/>
        </p:nvSpPr>
        <p:spPr>
          <a:xfrm>
            <a:off x="5645629" y="3814135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4" name="5-Point Star 133"/>
          <p:cNvSpPr/>
          <p:nvPr/>
        </p:nvSpPr>
        <p:spPr>
          <a:xfrm>
            <a:off x="6888698" y="4036405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35" name="5-Point Star 134"/>
          <p:cNvSpPr/>
          <p:nvPr/>
        </p:nvSpPr>
        <p:spPr>
          <a:xfrm>
            <a:off x="8191487" y="4173649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4" name="Freeform 143"/>
          <p:cNvSpPr/>
          <p:nvPr/>
        </p:nvSpPr>
        <p:spPr>
          <a:xfrm rot="16200000">
            <a:off x="4053998" y="3286606"/>
            <a:ext cx="523215" cy="401604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5" name="Freeform 144"/>
          <p:cNvSpPr/>
          <p:nvPr/>
        </p:nvSpPr>
        <p:spPr>
          <a:xfrm rot="16200000">
            <a:off x="5230151" y="3747970"/>
            <a:ext cx="685300" cy="325201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6" name="Freeform 145"/>
          <p:cNvSpPr/>
          <p:nvPr/>
        </p:nvSpPr>
        <p:spPr>
          <a:xfrm rot="16200000">
            <a:off x="6395016" y="3959132"/>
            <a:ext cx="917467" cy="325200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47" name="Freeform 146"/>
          <p:cNvSpPr/>
          <p:nvPr/>
        </p:nvSpPr>
        <p:spPr>
          <a:xfrm rot="16200000">
            <a:off x="7705224" y="4172320"/>
            <a:ext cx="949077" cy="188953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3330693" y="2942141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5-Point Star 153"/>
          <p:cNvSpPr/>
          <p:nvPr/>
        </p:nvSpPr>
        <p:spPr>
          <a:xfrm>
            <a:off x="2281427" y="2087894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2364123" y="2170645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1853960" y="2849644"/>
            <a:ext cx="76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516901" y="3474789"/>
            <a:ext cx="0" cy="3839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724093" y="3879600"/>
            <a:ext cx="0" cy="31360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978755" y="4112861"/>
            <a:ext cx="0" cy="22881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5-Point Star 78"/>
          <p:cNvSpPr/>
          <p:nvPr/>
        </p:nvSpPr>
        <p:spPr>
          <a:xfrm>
            <a:off x="4430602" y="2793533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0" name="5-Point Star 79"/>
          <p:cNvSpPr/>
          <p:nvPr/>
        </p:nvSpPr>
        <p:spPr>
          <a:xfrm>
            <a:off x="5645371" y="2579877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1" name="5-Point Star 80"/>
          <p:cNvSpPr/>
          <p:nvPr/>
        </p:nvSpPr>
        <p:spPr>
          <a:xfrm>
            <a:off x="6888441" y="2282338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3" name="5-Point Star 82"/>
          <p:cNvSpPr/>
          <p:nvPr/>
        </p:nvSpPr>
        <p:spPr>
          <a:xfrm>
            <a:off x="8191231" y="2176229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4" name="Freeform 83"/>
          <p:cNvSpPr/>
          <p:nvPr/>
        </p:nvSpPr>
        <p:spPr>
          <a:xfrm rot="16200000">
            <a:off x="4053741" y="2688099"/>
            <a:ext cx="523215" cy="401604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6" name="Freeform 85"/>
          <p:cNvSpPr/>
          <p:nvPr/>
        </p:nvSpPr>
        <p:spPr>
          <a:xfrm rot="16200000">
            <a:off x="5229895" y="2513712"/>
            <a:ext cx="685300" cy="325201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7" name="Freeform 86"/>
          <p:cNvSpPr/>
          <p:nvPr/>
        </p:nvSpPr>
        <p:spPr>
          <a:xfrm rot="16200000">
            <a:off x="6394757" y="2205065"/>
            <a:ext cx="917467" cy="325200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8" name="Freeform 87"/>
          <p:cNvSpPr/>
          <p:nvPr/>
        </p:nvSpPr>
        <p:spPr>
          <a:xfrm rot="16200000">
            <a:off x="7704968" y="2174900"/>
            <a:ext cx="949077" cy="188953"/>
          </a:xfrm>
          <a:custGeom>
            <a:avLst/>
            <a:gdLst>
              <a:gd name="connsiteX0" fmla="*/ 0 w 4330700"/>
              <a:gd name="connsiteY0" fmla="*/ 2870203 h 2895603"/>
              <a:gd name="connsiteX1" fmla="*/ 730250 w 4330700"/>
              <a:gd name="connsiteY1" fmla="*/ 2540003 h 2895603"/>
              <a:gd name="connsiteX2" fmla="*/ 1447800 w 4330700"/>
              <a:gd name="connsiteY2" fmla="*/ 1441453 h 2895603"/>
              <a:gd name="connsiteX3" fmla="*/ 1797050 w 4330700"/>
              <a:gd name="connsiteY3" fmla="*/ 342903 h 2895603"/>
              <a:gd name="connsiteX4" fmla="*/ 2171700 w 4330700"/>
              <a:gd name="connsiteY4" fmla="*/ 3 h 2895603"/>
              <a:gd name="connsiteX5" fmla="*/ 2533650 w 4330700"/>
              <a:gd name="connsiteY5" fmla="*/ 336553 h 2895603"/>
              <a:gd name="connsiteX6" fmla="*/ 2667000 w 4330700"/>
              <a:gd name="connsiteY6" fmla="*/ 711203 h 2895603"/>
              <a:gd name="connsiteX7" fmla="*/ 2882900 w 4330700"/>
              <a:gd name="connsiteY7" fmla="*/ 1435103 h 2895603"/>
              <a:gd name="connsiteX8" fmla="*/ 3244850 w 4330700"/>
              <a:gd name="connsiteY8" fmla="*/ 2152653 h 2895603"/>
              <a:gd name="connsiteX9" fmla="*/ 3600450 w 4330700"/>
              <a:gd name="connsiteY9" fmla="*/ 2540003 h 2895603"/>
              <a:gd name="connsiteX10" fmla="*/ 4330700 w 4330700"/>
              <a:gd name="connsiteY10" fmla="*/ 2895603 h 289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30700" h="2895603">
                <a:moveTo>
                  <a:pt x="0" y="2870203"/>
                </a:moveTo>
                <a:cubicBezTo>
                  <a:pt x="244475" y="2824165"/>
                  <a:pt x="488950" y="2778128"/>
                  <a:pt x="730250" y="2540003"/>
                </a:cubicBezTo>
                <a:cubicBezTo>
                  <a:pt x="971550" y="2301878"/>
                  <a:pt x="1270000" y="1807636"/>
                  <a:pt x="1447800" y="1441453"/>
                </a:cubicBezTo>
                <a:cubicBezTo>
                  <a:pt x="1625600" y="1075270"/>
                  <a:pt x="1676400" y="583145"/>
                  <a:pt x="1797050" y="342903"/>
                </a:cubicBezTo>
                <a:cubicBezTo>
                  <a:pt x="1917700" y="102661"/>
                  <a:pt x="2048933" y="1061"/>
                  <a:pt x="2171700" y="3"/>
                </a:cubicBezTo>
                <a:cubicBezTo>
                  <a:pt x="2294467" y="-1055"/>
                  <a:pt x="2451100" y="218020"/>
                  <a:pt x="2533650" y="336553"/>
                </a:cubicBezTo>
                <a:cubicBezTo>
                  <a:pt x="2616200" y="455086"/>
                  <a:pt x="2608792" y="528111"/>
                  <a:pt x="2667000" y="711203"/>
                </a:cubicBezTo>
                <a:cubicBezTo>
                  <a:pt x="2725208" y="894295"/>
                  <a:pt x="2786592" y="1194861"/>
                  <a:pt x="2882900" y="1435103"/>
                </a:cubicBezTo>
                <a:cubicBezTo>
                  <a:pt x="2979208" y="1675345"/>
                  <a:pt x="3125258" y="1968503"/>
                  <a:pt x="3244850" y="2152653"/>
                </a:cubicBezTo>
                <a:cubicBezTo>
                  <a:pt x="3364442" y="2336803"/>
                  <a:pt x="3419475" y="2416178"/>
                  <a:pt x="3600450" y="2540003"/>
                </a:cubicBezTo>
                <a:cubicBezTo>
                  <a:pt x="3781425" y="2663828"/>
                  <a:pt x="4056062" y="2779715"/>
                  <a:pt x="4330700" y="2895603"/>
                </a:cubicBezTo>
              </a:path>
            </a:pathLst>
          </a:cu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396949" y="3453408"/>
            <a:ext cx="58194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96949" y="4171448"/>
            <a:ext cx="58194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396949" y="2690668"/>
            <a:ext cx="54807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33" dirty="0"/>
              <a:t>0.6</a:t>
            </a:r>
          </a:p>
        </p:txBody>
      </p:sp>
      <p:sp>
        <p:nvSpPr>
          <p:cNvPr id="76" name="5-Point Star 75"/>
          <p:cNvSpPr/>
          <p:nvPr/>
        </p:nvSpPr>
        <p:spPr>
          <a:xfrm>
            <a:off x="3322273" y="6221649"/>
            <a:ext cx="165503" cy="165503"/>
          </a:xfrm>
          <a:prstGeom prst="star5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77" name="5-Point Star 76"/>
          <p:cNvSpPr/>
          <p:nvPr/>
        </p:nvSpPr>
        <p:spPr>
          <a:xfrm>
            <a:off x="5973799" y="6221647"/>
            <a:ext cx="165503" cy="165503"/>
          </a:xfrm>
          <a:prstGeom prst="star5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3593996" y="6140252"/>
            <a:ext cx="159187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 dirty="0"/>
              <a:t>Observed value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292479" y="6140250"/>
            <a:ext cx="159187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3" dirty="0"/>
              <a:t>Missing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EBCA8-2E96-4849-8575-552E2B1D7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56950" y="431800"/>
            <a:ext cx="5549517" cy="168000"/>
          </a:xfrm>
          <a:prstGeom prst="rect">
            <a:avLst/>
          </a:prstGeom>
          <a:ln/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219170" rtl="0" eaLnBrk="1" latinLnBrk="0" hangingPunct="1">
              <a:defRPr sz="9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/>
              <a:t>Multiple imputation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CDDB2-B360-4FC7-9240-F06BB8B900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32000" y="432000"/>
            <a:ext cx="432000" cy="167800"/>
          </a:xfrm>
          <a:prstGeom prst="rect">
            <a:avLst/>
          </a:prstGeom>
          <a:ln/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219170" rtl="0" eaLnBrk="1" latinLnBrk="0" hangingPunct="1">
              <a:defRPr sz="9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084C1F2-A68A-4674-85A4-4BADEF37D3D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8BD19F-AF90-4688-B618-9F39D58C2925}"/>
              </a:ext>
            </a:extLst>
          </p:cNvPr>
          <p:cNvSpPr txBox="1"/>
          <p:nvPr/>
        </p:nvSpPr>
        <p:spPr>
          <a:xfrm>
            <a:off x="8477814" y="1647146"/>
            <a:ext cx="287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Randomised to Placebo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1614930-13D1-4532-84D3-8875B2DF0997}"/>
              </a:ext>
            </a:extLst>
          </p:cNvPr>
          <p:cNvSpPr txBox="1"/>
          <p:nvPr/>
        </p:nvSpPr>
        <p:spPr>
          <a:xfrm>
            <a:off x="8477814" y="3991625"/>
            <a:ext cx="310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Randomised to</a:t>
            </a:r>
          </a:p>
          <a:p>
            <a:r>
              <a:rPr lang="en-GB" sz="2400" dirty="0"/>
              <a:t>Treatment 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F285D-10C0-41DA-B3FA-04B956A947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/>
              <a:t>Aalborg R-user Group 9-Feb-2023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95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44" grpId="0" animBg="1"/>
      <p:bldP spid="145" grpId="0" animBg="1"/>
      <p:bldP spid="146" grpId="0" animBg="1"/>
      <p:bldP spid="147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6" grpId="0" animBg="1"/>
      <p:bldP spid="87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958A-23CB-4E37-8F41-82D2674F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64872"/>
            <a:ext cx="4206580" cy="584958"/>
          </a:xfrm>
        </p:spPr>
        <p:txBody>
          <a:bodyPr/>
          <a:lstStyle/>
          <a:p>
            <a:r>
              <a:rPr lang="en-US" sz="3600" dirty="0"/>
              <a:t>Statistical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37ACA-F8F0-40C3-812A-DFF3D783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6" y="2779201"/>
            <a:ext cx="10896000" cy="42696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C4CBE-9999-4E9C-B0A7-957179D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FCEFB-A9DF-4DE9-B803-08186C33A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C5D8-E820-41D8-8AFD-B5AD8362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8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F69A99-E499-4E6F-9E44-ECF86AB0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   </a:t>
            </a:r>
          </a:p>
        </p:txBody>
      </p:sp>
      <p:sp>
        <p:nvSpPr>
          <p:cNvPr id="11" name="Rounded Rectangle 24">
            <a:extLst>
              <a:ext uri="{FF2B5EF4-FFF2-40B4-BE49-F238E27FC236}">
                <a16:creationId xmlns:a16="http://schemas.microsoft.com/office/drawing/2014/main" id="{EEC29576-89D5-4FEA-BD49-9E8D9556A57A}"/>
              </a:ext>
            </a:extLst>
          </p:cNvPr>
          <p:cNvSpPr/>
          <p:nvPr/>
        </p:nvSpPr>
        <p:spPr>
          <a:xfrm>
            <a:off x="388656" y="2126387"/>
            <a:ext cx="5015194" cy="2918937"/>
          </a:xfrm>
          <a:prstGeom prst="roundRect">
            <a:avLst>
              <a:gd name="adj" fmla="val 6880"/>
            </a:avLst>
          </a:prstGeom>
          <a:solidFill>
            <a:schemeClr val="accent3">
              <a:lumMod val="20000"/>
              <a:lumOff val="80000"/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defTabSz="1219170">
              <a:lnSpc>
                <a:spcPct val="110000"/>
              </a:lnSpc>
              <a:spcAft>
                <a:spcPts val="267"/>
              </a:spcAft>
              <a:buClr>
                <a:srgbClr val="3B97DE"/>
              </a:buClr>
              <a:buSzPct val="125000"/>
            </a:pPr>
            <a:r>
              <a:rPr lang="en-GB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Treatment policy estimand</a:t>
            </a:r>
          </a:p>
          <a:p>
            <a:pPr defTabSz="1219170">
              <a:lnSpc>
                <a:spcPct val="110000"/>
              </a:lnSpc>
              <a:spcAft>
                <a:spcPts val="267"/>
              </a:spcAft>
              <a:buClr>
                <a:srgbClr val="3B97DE"/>
              </a:buClr>
              <a:buSzPct val="125000"/>
            </a:pP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Percent change in Y is an analysis of covariance with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treatment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and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region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as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factors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and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baseline Y as a covariate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, allowing for different variation in treatments. </a:t>
            </a:r>
          </a:p>
          <a:p>
            <a:pPr defTabSz="1219170">
              <a:lnSpc>
                <a:spcPct val="110000"/>
              </a:lnSpc>
              <a:spcAft>
                <a:spcPts val="267"/>
              </a:spcAft>
              <a:buClr>
                <a:srgbClr val="3B97DE"/>
              </a:buClr>
              <a:buSzPct val="125000"/>
            </a:pPr>
            <a:endParaRPr lang="en-GB" sz="1600" dirty="0">
              <a:solidFill>
                <a:srgbClr val="001965"/>
              </a:solidFill>
              <a:latin typeface="+mj-lt"/>
              <a:ea typeface="Apis For Office" panose="020B0504010101010104" pitchFamily="34" charset="0"/>
              <a:cs typeface="Apis For Office" panose="020B0504010101010104" pitchFamily="34" charset="0"/>
            </a:endParaRPr>
          </a:p>
          <a:p>
            <a:pPr defTabSz="1219170">
              <a:lnSpc>
                <a:spcPct val="110000"/>
              </a:lnSpc>
              <a:spcAft>
                <a:spcPts val="267"/>
              </a:spcAft>
              <a:buClr>
                <a:srgbClr val="3B97DE"/>
              </a:buClr>
              <a:buSzPct val="125000"/>
            </a:pPr>
            <a:r>
              <a:rPr lang="en-GB" sz="1600" i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Missing end-of-treatment data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are imputed based on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available values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within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imputation groups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defined by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randomised treatment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and </a:t>
            </a:r>
            <a:r>
              <a:rPr lang="en-GB" sz="1600" b="1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treatment status</a:t>
            </a:r>
            <a:r>
              <a:rPr lang="en-GB" sz="1600" dirty="0">
                <a:solidFill>
                  <a:srgbClr val="001965"/>
                </a:solidFill>
                <a:latin typeface="+mj-lt"/>
                <a:ea typeface="Apis For Office" panose="020B0504010101010104" pitchFamily="34" charset="0"/>
                <a:cs typeface="Apis For Office" panose="020B0504010101010104" pitchFamily="34" charset="0"/>
              </a:rPr>
              <a:t> (on/off) at end of treatment.</a:t>
            </a:r>
            <a:endParaRPr lang="en-GB" sz="1400" dirty="0">
              <a:solidFill>
                <a:srgbClr val="001965"/>
              </a:solidFill>
              <a:latin typeface="+mj-lt"/>
              <a:ea typeface="Apis For Office" panose="020B0504010101010104" pitchFamily="34" charset="0"/>
              <a:cs typeface="Apis For Office" panose="020B05040101010101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AF501-2F77-4874-9248-25901BE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1614526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AD90-E65A-4AD6-9852-9BA03C23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6794C-509A-48E1-9117-CC80EB4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Aalborg R-user Group 9-Feb-2023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529F-37F9-49E1-A0B9-50764ECD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Multiple imputation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2613-C0EC-47E9-9554-5AE416AA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AE4A12-6959-4DE9-8128-74F22241A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Pchg = Percent change from baseline</a:t>
            </a:r>
          </a:p>
          <a:p>
            <a:r>
              <a:rPr lang="da-DK" dirty="0"/>
              <a:t>SD = Standard Deviation</a:t>
            </a:r>
          </a:p>
          <a:p>
            <a:r>
              <a:rPr lang="da-DK" dirty="0"/>
              <a:t>N = Number of subjects</a:t>
            </a:r>
            <a:endParaRPr lang="en-GB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2F798A7-3D37-44DD-AB38-A14E7EAF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8A3CEEC5-9C8E-450D-81A7-272F5CC13CF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a-DK" dirty="0"/>
              <a:t>Treatment discontinuers in active arms loose 50% of effect</a:t>
            </a:r>
          </a:p>
          <a:p>
            <a:r>
              <a:rPr lang="da-DK" dirty="0"/>
              <a:t>Randomly introduce ~10% missing endpoint</a:t>
            </a:r>
          </a:p>
          <a:p>
            <a:endParaRPr lang="en-GB" dirty="0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9DA2B339-9D41-4478-BD01-AE62E2607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71261"/>
              </p:ext>
            </p:extLst>
          </p:nvPr>
        </p:nvGraphicFramePr>
        <p:xfrm>
          <a:off x="761138" y="2772260"/>
          <a:ext cx="87727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25">
                  <a:extLst>
                    <a:ext uri="{9D8B030D-6E8A-4147-A177-3AD203B41FA5}">
                      <a16:colId xmlns:a16="http://schemas.microsoft.com/office/drawing/2014/main" val="812170900"/>
                    </a:ext>
                  </a:extLst>
                </a:gridCol>
                <a:gridCol w="1278435">
                  <a:extLst>
                    <a:ext uri="{9D8B030D-6E8A-4147-A177-3AD203B41FA5}">
                      <a16:colId xmlns:a16="http://schemas.microsoft.com/office/drawing/2014/main" val="4028022313"/>
                    </a:ext>
                  </a:extLst>
                </a:gridCol>
                <a:gridCol w="1462130">
                  <a:extLst>
                    <a:ext uri="{9D8B030D-6E8A-4147-A177-3AD203B41FA5}">
                      <a16:colId xmlns:a16="http://schemas.microsoft.com/office/drawing/2014/main" val="77154466"/>
                    </a:ext>
                  </a:extLst>
                </a:gridCol>
                <a:gridCol w="1462130">
                  <a:extLst>
                    <a:ext uri="{9D8B030D-6E8A-4147-A177-3AD203B41FA5}">
                      <a16:colId xmlns:a16="http://schemas.microsoft.com/office/drawing/2014/main" val="520574739"/>
                    </a:ext>
                  </a:extLst>
                </a:gridCol>
                <a:gridCol w="1462130">
                  <a:extLst>
                    <a:ext uri="{9D8B030D-6E8A-4147-A177-3AD203B41FA5}">
                      <a16:colId xmlns:a16="http://schemas.microsoft.com/office/drawing/2014/main" val="1755601028"/>
                    </a:ext>
                  </a:extLst>
                </a:gridCol>
                <a:gridCol w="1462130">
                  <a:extLst>
                    <a:ext uri="{9D8B030D-6E8A-4147-A177-3AD203B41FA5}">
                      <a16:colId xmlns:a16="http://schemas.microsoft.com/office/drawing/2014/main" val="977908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dirty="0"/>
                        <a:t>Treatment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Mean pchg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 </a:t>
                      </a:r>
                      <a:br>
                        <a:rPr lang="da-DK" dirty="0"/>
                      </a:br>
                      <a:r>
                        <a:rPr lang="da-DK" sz="1200" dirty="0"/>
                        <a:t>off treatment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Missing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1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Placebo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43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82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-50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-40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8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-25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41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359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Novo Nordisk 16:9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Apis Novo Nordisk">
      <a:majorFont>
        <a:latin typeface="Apis For Office"/>
        <a:ea typeface=""/>
        <a:cs typeface=""/>
      </a:majorFont>
      <a:minorFont>
        <a:latin typeface="Apis For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Blank.potx" id="{E74F5A70-44BF-4AEF-9F91-978B11132E07}" vid="{565FA72A-7CC8-47B7-A269-0957194D19A6}"/>
    </a:ext>
  </a:extLst>
</a:theme>
</file>

<file path=ppt/theme/theme2.xml><?xml version="1.0" encoding="utf-8"?>
<a:theme xmlns:a="http://schemas.openxmlformats.org/drawingml/2006/main" name="Office-tema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TemplateConfiguration><![CDATA[{"elementsMetadata":[],"transformationConfigurations":[],"templateName":"Novo Nordisk template 2020","templateDescription":"Create a new presentation","enableDocumentContentUpdater":true,"version":"1.1"}]]></TemplafyTemplateConfiguration>
</file>

<file path=customXml/item2.xml><?xml version="1.0" encoding="utf-8"?>
<TemplafyFormConfiguration><![CDATA[{"formFields":[{"dataSource":"P - Logo Choice","displayColumn":"logoUI","hideIfNoUserInteractionRequired":false,"distinct":true,"required":false,"autoSelectFirstOption":false,"type":"dropDown","name":"PLogoChoice","label":"Choose template version","helpTexts":{"prefix":"","postfix":""},"spacing":{},"fullyQualifiedName":"PLogoChoice"}],"formDataEntries":[]}]]></Templafy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7689379384785627","enableDocumentContentUpdater":true,"version":"1.1"}]]></TemplafySlideTemplateConfiguration>
</file>

<file path=customXml/item4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EF6E6FF-A500-45E5-BC31-0E5BF6EC43E4}">
  <ds:schemaRefs/>
</ds:datastoreItem>
</file>

<file path=customXml/itemProps2.xml><?xml version="1.0" encoding="utf-8"?>
<ds:datastoreItem xmlns:ds="http://schemas.openxmlformats.org/officeDocument/2006/customXml" ds:itemID="{0EAE732B-3A91-411A-8C1A-6FA9E5457B7E}">
  <ds:schemaRefs/>
</ds:datastoreItem>
</file>

<file path=customXml/itemProps3.xml><?xml version="1.0" encoding="utf-8"?>
<ds:datastoreItem xmlns:ds="http://schemas.openxmlformats.org/officeDocument/2006/customXml" ds:itemID="{964F466B-7D3D-4651-BE5E-120D9373194D}">
  <ds:schemaRefs/>
</ds:datastoreItem>
</file>

<file path=customXml/itemProps4.xml><?xml version="1.0" encoding="utf-8"?>
<ds:datastoreItem xmlns:ds="http://schemas.openxmlformats.org/officeDocument/2006/customXml" ds:itemID="{F5A740D1-808D-4F10-BBD5-18AFC8068D9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2350</TotalTime>
  <Words>1259</Words>
  <Application>Microsoft Office PowerPoint</Application>
  <PresentationFormat>Widescreen</PresentationFormat>
  <Paragraphs>217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Courier New</vt:lpstr>
      <vt:lpstr>Apis For Office</vt:lpstr>
      <vt:lpstr>Segoe UI</vt:lpstr>
      <vt:lpstr>Apis For Office Light</vt:lpstr>
      <vt:lpstr>Apis</vt:lpstr>
      <vt:lpstr>Times New Roman</vt:lpstr>
      <vt:lpstr>Arial</vt:lpstr>
      <vt:lpstr>Novo Nordisk 16:9</vt:lpstr>
      <vt:lpstr>Co-existence of R and SAS for multiple imputation in Novo Nordisk</vt:lpstr>
      <vt:lpstr>Disclaimer</vt:lpstr>
      <vt:lpstr>Trial design </vt:lpstr>
      <vt:lpstr>Intercurrent events</vt:lpstr>
      <vt:lpstr>Clinical questions</vt:lpstr>
      <vt:lpstr>“As if all adhered”</vt:lpstr>
      <vt:lpstr>Alternative?</vt:lpstr>
      <vt:lpstr>Statistical analysis</vt:lpstr>
      <vt:lpstr>Simulated data</vt:lpstr>
      <vt:lpstr>Mission</vt:lpstr>
      <vt:lpstr>Essential SAS code for statistical analysis</vt:lpstr>
      <vt:lpstr>Essential R code for statistical analysis</vt:lpstr>
      <vt:lpstr>Results</vt:lpstr>
      <vt:lpstr>Comparison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generation of PowerPoint presentation for communication of clinical trial results</dc:title>
  <dc:creator>RKMT (Rikke Mortensen)</dc:creator>
  <cp:lastModifiedBy>CDN (Claus Dethlefsen)</cp:lastModifiedBy>
  <cp:revision>35</cp:revision>
  <dcterms:created xsi:type="dcterms:W3CDTF">2021-09-28T19:34:02Z</dcterms:created>
  <dcterms:modified xsi:type="dcterms:W3CDTF">2023-01-30T12:44:09Z</dcterms:modified>
</cp:coreProperties>
</file>